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Montserrat" panose="020B0604020202020204" charset="0"/>
      <p:regular r:id="rId12"/>
      <p:bold r:id="rId13"/>
      <p:italic r:id="rId14"/>
      <p:boldItalic r:id="rId15"/>
    </p:embeddedFont>
    <p:embeddedFont>
      <p:font typeface="Montserrat ExtraBold" panose="020B0604020202020204" charset="0"/>
      <p:bold r:id="rId16"/>
      <p:boldItalic r:id="rId17"/>
    </p:embeddedFont>
    <p:embeddedFont>
      <p:font typeface="Montserrat ExtraLight" panose="020B0604020202020204" charset="0"/>
      <p:regular r:id="rId18"/>
      <p:bold r:id="rId19"/>
      <p:italic r:id="rId20"/>
      <p:boldItalic r:id="rId21"/>
    </p:embeddedFont>
    <p:embeddedFont>
      <p:font typeface="Montserrat Medium"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8" d="100"/>
          <a:sy n="118" d="100"/>
        </p:scale>
        <p:origin x="20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f9262ee2f_0_262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d5a42cde57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d5a42cde57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d5a42cde57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5a42cde57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7290233416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290233416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d5a42cde57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d5a42cde5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5a42cde57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5a42cde57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d5a42cde57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d5a42cde57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Google Shape;38;p11"/>
          <p:cNvSpPr txBox="1">
            <a:spLocks noGrp="1"/>
          </p:cNvSpPr>
          <p:nvPr>
            <p:ph type="title" hasCustomPrompt="1"/>
          </p:nvPr>
        </p:nvSpPr>
        <p:spPr>
          <a:xfrm>
            <a:off x="1920750" y="1634425"/>
            <a:ext cx="5302500" cy="1116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a:spLocks noGrp="1"/>
          </p:cNvSpPr>
          <p:nvPr>
            <p:ph type="body" idx="1"/>
          </p:nvPr>
        </p:nvSpPr>
        <p:spPr>
          <a:xfrm>
            <a:off x="2786550" y="3094475"/>
            <a:ext cx="3570900" cy="5670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defRPr>
            </a:lvl1pPr>
            <a:lvl2pPr marL="914400" lvl="1" indent="-342900" algn="ctr">
              <a:spcBef>
                <a:spcPts val="1600"/>
              </a:spcBef>
              <a:spcAft>
                <a:spcPts val="0"/>
              </a:spcAft>
              <a:buClr>
                <a:schemeClr val="accent1"/>
              </a:buClr>
              <a:buSzPts val="1800"/>
              <a:buChar char="○"/>
              <a:defRPr sz="1800">
                <a:solidFill>
                  <a:schemeClr val="accent1"/>
                </a:solidFill>
              </a:defRPr>
            </a:lvl2pPr>
            <a:lvl3pPr marL="1371600" lvl="2" indent="-342900" algn="ctr">
              <a:spcBef>
                <a:spcPts val="1600"/>
              </a:spcBef>
              <a:spcAft>
                <a:spcPts val="0"/>
              </a:spcAft>
              <a:buClr>
                <a:schemeClr val="accent1"/>
              </a:buClr>
              <a:buSzPts val="1800"/>
              <a:buChar char="■"/>
              <a:defRPr sz="1800">
                <a:solidFill>
                  <a:schemeClr val="accent1"/>
                </a:solidFill>
              </a:defRPr>
            </a:lvl3pPr>
            <a:lvl4pPr marL="1828800" lvl="3" indent="-342900" algn="ctr">
              <a:spcBef>
                <a:spcPts val="1600"/>
              </a:spcBef>
              <a:spcAft>
                <a:spcPts val="0"/>
              </a:spcAft>
              <a:buClr>
                <a:schemeClr val="accent1"/>
              </a:buClr>
              <a:buSzPts val="1800"/>
              <a:buChar char="●"/>
              <a:defRPr sz="1800">
                <a:solidFill>
                  <a:schemeClr val="accent1"/>
                </a:solidFill>
              </a:defRPr>
            </a:lvl4pPr>
            <a:lvl5pPr marL="2286000" lvl="4" indent="-342900" algn="ctr">
              <a:spcBef>
                <a:spcPts val="1600"/>
              </a:spcBef>
              <a:spcAft>
                <a:spcPts val="0"/>
              </a:spcAft>
              <a:buClr>
                <a:schemeClr val="accent1"/>
              </a:buClr>
              <a:buSzPts val="1800"/>
              <a:buChar char="○"/>
              <a:defRPr sz="1800">
                <a:solidFill>
                  <a:schemeClr val="accent1"/>
                </a:solidFill>
              </a:defRPr>
            </a:lvl5pPr>
            <a:lvl6pPr marL="2743200" lvl="5" indent="-342900" algn="ctr">
              <a:spcBef>
                <a:spcPts val="1600"/>
              </a:spcBef>
              <a:spcAft>
                <a:spcPts val="0"/>
              </a:spcAft>
              <a:buClr>
                <a:schemeClr val="accent1"/>
              </a:buClr>
              <a:buSzPts val="1800"/>
              <a:buChar char="■"/>
              <a:defRPr sz="1800">
                <a:solidFill>
                  <a:schemeClr val="accent1"/>
                </a:solidFill>
              </a:defRPr>
            </a:lvl6pPr>
            <a:lvl7pPr marL="3200400" lvl="6" indent="-342900" algn="ctr">
              <a:spcBef>
                <a:spcPts val="1600"/>
              </a:spcBef>
              <a:spcAft>
                <a:spcPts val="0"/>
              </a:spcAft>
              <a:buClr>
                <a:schemeClr val="accent1"/>
              </a:buClr>
              <a:buSzPts val="1800"/>
              <a:buChar char="●"/>
              <a:defRPr sz="1800">
                <a:solidFill>
                  <a:schemeClr val="accent1"/>
                </a:solidFill>
              </a:defRPr>
            </a:lvl7pPr>
            <a:lvl8pPr marL="3657600" lvl="7" indent="-342900" algn="ctr">
              <a:spcBef>
                <a:spcPts val="1600"/>
              </a:spcBef>
              <a:spcAft>
                <a:spcPts val="0"/>
              </a:spcAft>
              <a:buClr>
                <a:schemeClr val="accent1"/>
              </a:buClr>
              <a:buSzPts val="1800"/>
              <a:buChar char="○"/>
              <a:defRPr sz="1800">
                <a:solidFill>
                  <a:schemeClr val="accent1"/>
                </a:solidFill>
              </a:defRPr>
            </a:lvl8pPr>
            <a:lvl9pPr marL="4114800" lvl="8" indent="-342900" algn="ctr">
              <a:spcBef>
                <a:spcPts val="1600"/>
              </a:spcBef>
              <a:spcAft>
                <a:spcPts val="1600"/>
              </a:spcAft>
              <a:buClr>
                <a:schemeClr val="accent1"/>
              </a:buClr>
              <a:buSzPts val="1800"/>
              <a:buChar char="■"/>
              <a:defRPr sz="1800">
                <a:solidFill>
                  <a:schemeClr val="accen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_1_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6" name="Google Shape;46;p14"/>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7" name="Google Shape;47;p14"/>
          <p:cNvSpPr txBox="1">
            <a:spLocks noGrp="1"/>
          </p:cNvSpPr>
          <p:nvPr>
            <p:ph type="title" idx="2"/>
          </p:nvPr>
        </p:nvSpPr>
        <p:spPr>
          <a:xfrm>
            <a:off x="6028553"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8" name="Google Shape;48;p14"/>
          <p:cNvSpPr txBox="1">
            <a:spLocks noGrp="1"/>
          </p:cNvSpPr>
          <p:nvPr>
            <p:ph type="subTitle" idx="3"/>
          </p:nvPr>
        </p:nvSpPr>
        <p:spPr>
          <a:xfrm>
            <a:off x="6028553"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9" name="Google Shape;49;p14"/>
          <p:cNvSpPr txBox="1">
            <a:spLocks noGrp="1"/>
          </p:cNvSpPr>
          <p:nvPr>
            <p:ph type="title" idx="4"/>
          </p:nvPr>
        </p:nvSpPr>
        <p:spPr>
          <a:xfrm>
            <a:off x="104844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50" name="Google Shape;50;p14"/>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51" name="Google Shape;51;p14"/>
          <p:cNvSpPr txBox="1">
            <a:spLocks noGrp="1"/>
          </p:cNvSpPr>
          <p:nvPr>
            <p:ph type="title" idx="6" hasCustomPrompt="1"/>
          </p:nvPr>
        </p:nvSpPr>
        <p:spPr>
          <a:xfrm>
            <a:off x="10484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a:spLocks noGrp="1"/>
          </p:cNvSpPr>
          <p:nvPr>
            <p:ph type="title" idx="7" hasCustomPrompt="1"/>
          </p:nvPr>
        </p:nvSpPr>
        <p:spPr>
          <a:xfrm>
            <a:off x="353850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a:spLocks noGrp="1"/>
          </p:cNvSpPr>
          <p:nvPr>
            <p:ph type="title" idx="8" hasCustomPrompt="1"/>
          </p:nvPr>
        </p:nvSpPr>
        <p:spPr>
          <a:xfrm>
            <a:off x="60285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6"/>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3000" b="1">
                <a:solidFill>
                  <a:schemeClr val="lt1"/>
                </a:solidFill>
              </a:defRPr>
            </a:lvl1pPr>
            <a:lvl2pPr lvl="1" algn="ctr" rtl="0">
              <a:spcBef>
                <a:spcPts val="0"/>
              </a:spcBef>
              <a:spcAft>
                <a:spcPts val="0"/>
              </a:spcAft>
              <a:buClr>
                <a:schemeClr val="lt1"/>
              </a:buClr>
              <a:buSzPts val="3000"/>
              <a:buNone/>
              <a:defRPr sz="3000" b="1">
                <a:solidFill>
                  <a:schemeClr val="lt1"/>
                </a:solidFill>
              </a:defRPr>
            </a:lvl2pPr>
            <a:lvl3pPr lvl="2" algn="ctr" rtl="0">
              <a:spcBef>
                <a:spcPts val="0"/>
              </a:spcBef>
              <a:spcAft>
                <a:spcPts val="0"/>
              </a:spcAft>
              <a:buClr>
                <a:schemeClr val="lt1"/>
              </a:buClr>
              <a:buSzPts val="3000"/>
              <a:buNone/>
              <a:defRPr sz="3000" b="1">
                <a:solidFill>
                  <a:schemeClr val="lt1"/>
                </a:solidFill>
              </a:defRPr>
            </a:lvl3pPr>
            <a:lvl4pPr lvl="3" algn="ctr" rtl="0">
              <a:spcBef>
                <a:spcPts val="0"/>
              </a:spcBef>
              <a:spcAft>
                <a:spcPts val="0"/>
              </a:spcAft>
              <a:buClr>
                <a:schemeClr val="lt1"/>
              </a:buClr>
              <a:buSzPts val="3000"/>
              <a:buNone/>
              <a:defRPr sz="3000" b="1">
                <a:solidFill>
                  <a:schemeClr val="lt1"/>
                </a:solidFill>
              </a:defRPr>
            </a:lvl4pPr>
            <a:lvl5pPr lvl="4" algn="ctr" rtl="0">
              <a:spcBef>
                <a:spcPts val="0"/>
              </a:spcBef>
              <a:spcAft>
                <a:spcPts val="0"/>
              </a:spcAft>
              <a:buClr>
                <a:schemeClr val="lt1"/>
              </a:buClr>
              <a:buSzPts val="3000"/>
              <a:buNone/>
              <a:defRPr sz="3000" b="1">
                <a:solidFill>
                  <a:schemeClr val="lt1"/>
                </a:solidFill>
              </a:defRPr>
            </a:lvl5pPr>
            <a:lvl6pPr lvl="5" algn="ctr" rtl="0">
              <a:spcBef>
                <a:spcPts val="0"/>
              </a:spcBef>
              <a:spcAft>
                <a:spcPts val="0"/>
              </a:spcAft>
              <a:buClr>
                <a:schemeClr val="lt1"/>
              </a:buClr>
              <a:buSzPts val="3000"/>
              <a:buNone/>
              <a:defRPr sz="3000" b="1">
                <a:solidFill>
                  <a:schemeClr val="lt1"/>
                </a:solidFill>
              </a:defRPr>
            </a:lvl6pPr>
            <a:lvl7pPr lvl="6" algn="ctr" rtl="0">
              <a:spcBef>
                <a:spcPts val="0"/>
              </a:spcBef>
              <a:spcAft>
                <a:spcPts val="0"/>
              </a:spcAft>
              <a:buClr>
                <a:schemeClr val="lt1"/>
              </a:buClr>
              <a:buSzPts val="3000"/>
              <a:buNone/>
              <a:defRPr sz="3000" b="1">
                <a:solidFill>
                  <a:schemeClr val="lt1"/>
                </a:solidFill>
              </a:defRPr>
            </a:lvl7pPr>
            <a:lvl8pPr lvl="7" algn="ctr" rtl="0">
              <a:spcBef>
                <a:spcPts val="0"/>
              </a:spcBef>
              <a:spcAft>
                <a:spcPts val="0"/>
              </a:spcAft>
              <a:buClr>
                <a:schemeClr val="lt1"/>
              </a:buClr>
              <a:buSzPts val="3000"/>
              <a:buNone/>
              <a:defRPr sz="3000" b="1">
                <a:solidFill>
                  <a:schemeClr val="lt1"/>
                </a:solidFill>
              </a:defRPr>
            </a:lvl8pPr>
            <a:lvl9pPr lvl="8" algn="ctr" rtl="0">
              <a:spcBef>
                <a:spcPts val="0"/>
              </a:spcBef>
              <a:spcAft>
                <a:spcPts val="0"/>
              </a:spcAft>
              <a:buClr>
                <a:schemeClr val="lt1"/>
              </a:buClr>
              <a:buSzPts val="3000"/>
              <a:buNone/>
              <a:defRPr sz="3000" b="1">
                <a:solidFill>
                  <a:schemeClr val="lt1"/>
                </a:solidFill>
              </a:defRPr>
            </a:lvl9pPr>
          </a:lstStyle>
          <a:p>
            <a:endParaRPr/>
          </a:p>
        </p:txBody>
      </p:sp>
      <p:sp>
        <p:nvSpPr>
          <p:cNvPr id="59" name="Google Shape;59;p16"/>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hree Columns ">
  <p:cSld name="SECTION_TITLE_AND_DESCRIPTION_1_1">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53849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8" name="Google Shape;68;p18"/>
          <p:cNvSpPr txBox="1">
            <a:spLocks noGrp="1"/>
          </p:cNvSpPr>
          <p:nvPr>
            <p:ph type="subTitle" idx="1"/>
          </p:nvPr>
        </p:nvSpPr>
        <p:spPr>
          <a:xfrm>
            <a:off x="353849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9" name="Google Shape;69;p18"/>
          <p:cNvSpPr txBox="1">
            <a:spLocks noGrp="1"/>
          </p:cNvSpPr>
          <p:nvPr>
            <p:ph type="title" idx="2"/>
          </p:nvPr>
        </p:nvSpPr>
        <p:spPr>
          <a:xfrm>
            <a:off x="6028553"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0" name="Google Shape;70;p18"/>
          <p:cNvSpPr txBox="1">
            <a:spLocks noGrp="1"/>
          </p:cNvSpPr>
          <p:nvPr>
            <p:ph type="subTitle" idx="3"/>
          </p:nvPr>
        </p:nvSpPr>
        <p:spPr>
          <a:xfrm>
            <a:off x="6028553"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71" name="Google Shape;71;p18"/>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2" name="Google Shape;72;p18"/>
          <p:cNvSpPr txBox="1">
            <a:spLocks noGrp="1"/>
          </p:cNvSpPr>
          <p:nvPr>
            <p:ph type="title" idx="5"/>
          </p:nvPr>
        </p:nvSpPr>
        <p:spPr>
          <a:xfrm>
            <a:off x="104844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3" name="Google Shape;73;p18"/>
          <p:cNvSpPr txBox="1">
            <a:spLocks noGrp="1"/>
          </p:cNvSpPr>
          <p:nvPr>
            <p:ph type="subTitle" idx="6"/>
          </p:nvPr>
        </p:nvSpPr>
        <p:spPr>
          <a:xfrm>
            <a:off x="104844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ig text">
  <p:cSld name="TITLE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9"/>
          <p:cNvSpPr txBox="1">
            <a:spLocks noGrp="1"/>
          </p:cNvSpPr>
          <p:nvPr>
            <p:ph type="ctrTitle"/>
          </p:nvPr>
        </p:nvSpPr>
        <p:spPr>
          <a:xfrm>
            <a:off x="1273500" y="1369000"/>
            <a:ext cx="6597000" cy="2109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500"/>
              <a:buNone/>
              <a:defRPr sz="45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76" name="Google Shape;76;p19"/>
          <p:cNvSpPr txBox="1">
            <a:spLocks noGrp="1"/>
          </p:cNvSpPr>
          <p:nvPr>
            <p:ph type="subTitle" idx="1"/>
          </p:nvPr>
        </p:nvSpPr>
        <p:spPr>
          <a:xfrm>
            <a:off x="2481900" y="2519525"/>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Design">
  <p:cSld name="CAPTION_ONLY_1">
    <p:bg>
      <p:bgPr>
        <a:blipFill>
          <a:blip r:embed="rId2">
            <a:alphaModFix/>
          </a:blip>
          <a:stretch>
            <a:fillRect/>
          </a:stretch>
        </a:blipFill>
        <a:effectLst/>
      </p:bgPr>
    </p:bg>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title" idx="2" hasCustomPrompt="1"/>
          </p:nvPr>
        </p:nvSpPr>
        <p:spPr>
          <a:xfrm>
            <a:off x="1048270" y="3287500"/>
            <a:ext cx="2412900" cy="931500"/>
          </a:xfrm>
          <a:prstGeom prst="rect">
            <a:avLst/>
          </a:prstGeom>
          <a:effectLst>
            <a:outerShdw blurRad="114300" dist="28575" dir="6360000" algn="bl" rotWithShape="0">
              <a:schemeClr val="accent1">
                <a:alpha val="50000"/>
              </a:schemeClr>
            </a:outerShdw>
          </a:effectLst>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Design 1">
  <p:cSld name="CAPTION_ONLY_1_1">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21"/>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esign 2">
  <p:cSld name="CAPTION_ONLY_1_1_1">
    <p:bg>
      <p:bgPr>
        <a:blipFill>
          <a:blip r:embed="rId2">
            <a:alphaModFix/>
          </a:blip>
          <a:stretch>
            <a:fillRect/>
          </a:stretch>
        </a:blipFill>
        <a:effectLst/>
      </p:bgPr>
    </p:bg>
    <p:spTree>
      <p:nvGrpSpPr>
        <p:cNvPr id="1" name="Shape 81"/>
        <p:cNvGrpSpPr/>
        <p:nvPr/>
      </p:nvGrpSpPr>
      <p:grpSpPr>
        <a:xfrm>
          <a:off x="0" y="0"/>
          <a:ext cx="0" cy="0"/>
          <a:chOff x="0" y="0"/>
          <a:chExt cx="0" cy="0"/>
        </a:xfrm>
      </p:grpSpPr>
      <p:sp>
        <p:nvSpPr>
          <p:cNvPr id="82" name="Google Shape;82;p22"/>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Design 3">
  <p:cSld name="CAPTION_ONLY_1_1_1_2">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23"/>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Two Lists">
  <p:cSld name="SECTION_TITLE_AND_DESCRIPTION_1_3">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24"/>
          <p:cNvSpPr txBox="1">
            <a:spLocks noGrp="1"/>
          </p:cNvSpPr>
          <p:nvPr>
            <p:ph type="title"/>
          </p:nvPr>
        </p:nvSpPr>
        <p:spPr>
          <a:xfrm>
            <a:off x="938500" y="445025"/>
            <a:ext cx="4964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87" name="Google Shape;87;p24"/>
          <p:cNvSpPr txBox="1">
            <a:spLocks noGrp="1"/>
          </p:cNvSpPr>
          <p:nvPr>
            <p:ph type="body" idx="1"/>
          </p:nvPr>
        </p:nvSpPr>
        <p:spPr>
          <a:xfrm>
            <a:off x="1067241"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8" name="Google Shape;88;p24"/>
          <p:cNvSpPr txBox="1">
            <a:spLocks noGrp="1"/>
          </p:cNvSpPr>
          <p:nvPr>
            <p:ph type="body" idx="2"/>
          </p:nvPr>
        </p:nvSpPr>
        <p:spPr>
          <a:xfrm>
            <a:off x="4673852"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4"/>
          <p:cNvSpPr txBox="1">
            <a:spLocks noGrp="1"/>
          </p:cNvSpPr>
          <p:nvPr>
            <p:ph type="title" idx="3"/>
          </p:nvPr>
        </p:nvSpPr>
        <p:spPr>
          <a:xfrm>
            <a:off x="12134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90" name="Google Shape;90;p24"/>
          <p:cNvSpPr txBox="1">
            <a:spLocks noGrp="1"/>
          </p:cNvSpPr>
          <p:nvPr>
            <p:ph type="title" idx="4"/>
          </p:nvPr>
        </p:nvSpPr>
        <p:spPr>
          <a:xfrm>
            <a:off x="48200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Four Columns">
  <p:cSld name="TITLE_1_1_2">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2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93" name="Google Shape;93;p25"/>
          <p:cNvSpPr txBox="1">
            <a:spLocks noGrp="1"/>
          </p:cNvSpPr>
          <p:nvPr>
            <p:ph type="title" idx="2"/>
          </p:nvPr>
        </p:nvSpPr>
        <p:spPr>
          <a:xfrm>
            <a:off x="898386"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4" name="Google Shape;94;p25"/>
          <p:cNvSpPr txBox="1">
            <a:spLocks noGrp="1"/>
          </p:cNvSpPr>
          <p:nvPr>
            <p:ph type="subTitle" idx="1"/>
          </p:nvPr>
        </p:nvSpPr>
        <p:spPr>
          <a:xfrm>
            <a:off x="898389"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5" name="Google Shape;95;p25"/>
          <p:cNvSpPr txBox="1">
            <a:spLocks noGrp="1"/>
          </p:cNvSpPr>
          <p:nvPr>
            <p:ph type="title" idx="3"/>
          </p:nvPr>
        </p:nvSpPr>
        <p:spPr>
          <a:xfrm>
            <a:off x="2790261"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6" name="Google Shape;96;p25"/>
          <p:cNvSpPr txBox="1">
            <a:spLocks noGrp="1"/>
          </p:cNvSpPr>
          <p:nvPr>
            <p:ph type="subTitle" idx="4"/>
          </p:nvPr>
        </p:nvSpPr>
        <p:spPr>
          <a:xfrm>
            <a:off x="2790264"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7" name="Google Shape;97;p25"/>
          <p:cNvSpPr txBox="1">
            <a:spLocks noGrp="1"/>
          </p:cNvSpPr>
          <p:nvPr>
            <p:ph type="title" idx="5"/>
          </p:nvPr>
        </p:nvSpPr>
        <p:spPr>
          <a:xfrm>
            <a:off x="4682136"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8" name="Google Shape;98;p25"/>
          <p:cNvSpPr txBox="1">
            <a:spLocks noGrp="1"/>
          </p:cNvSpPr>
          <p:nvPr>
            <p:ph type="subTitle" idx="6"/>
          </p:nvPr>
        </p:nvSpPr>
        <p:spPr>
          <a:xfrm>
            <a:off x="4682139"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9" name="Google Shape;99;p25"/>
          <p:cNvSpPr txBox="1">
            <a:spLocks noGrp="1"/>
          </p:cNvSpPr>
          <p:nvPr>
            <p:ph type="title" idx="7"/>
          </p:nvPr>
        </p:nvSpPr>
        <p:spPr>
          <a:xfrm>
            <a:off x="6574011"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00" name="Google Shape;100;p25"/>
          <p:cNvSpPr txBox="1">
            <a:spLocks noGrp="1"/>
          </p:cNvSpPr>
          <p:nvPr>
            <p:ph type="subTitle" idx="8"/>
          </p:nvPr>
        </p:nvSpPr>
        <p:spPr>
          <a:xfrm>
            <a:off x="6574014"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ree Numbers">
  <p:cSld name="CAPTION_ONLY_1_1_1_1">
    <p:bg>
      <p:bgPr>
        <a:blipFill>
          <a:blip r:embed="rId2">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6"/>
          <p:cNvSpPr txBox="1">
            <a:spLocks noGrp="1"/>
          </p:cNvSpPr>
          <p:nvPr>
            <p:ph type="title" hasCustomPrompt="1"/>
          </p:nvPr>
        </p:nvSpPr>
        <p:spPr>
          <a:xfrm>
            <a:off x="4996800" y="661843"/>
            <a:ext cx="31593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3" name="Google Shape;103;p26"/>
          <p:cNvSpPr txBox="1">
            <a:spLocks noGrp="1"/>
          </p:cNvSpPr>
          <p:nvPr>
            <p:ph type="subTitle" idx="1"/>
          </p:nvPr>
        </p:nvSpPr>
        <p:spPr>
          <a:xfrm>
            <a:off x="4911000" y="1265850"/>
            <a:ext cx="3330900" cy="4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104" name="Google Shape;104;p26"/>
          <p:cNvSpPr txBox="1">
            <a:spLocks noGrp="1"/>
          </p:cNvSpPr>
          <p:nvPr>
            <p:ph type="title" idx="2" hasCustomPrompt="1"/>
          </p:nvPr>
        </p:nvSpPr>
        <p:spPr>
          <a:xfrm>
            <a:off x="4996800" y="2099193"/>
            <a:ext cx="31593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5" name="Google Shape;105;p26"/>
          <p:cNvSpPr txBox="1">
            <a:spLocks noGrp="1"/>
          </p:cNvSpPr>
          <p:nvPr>
            <p:ph type="subTitle" idx="3"/>
          </p:nvPr>
        </p:nvSpPr>
        <p:spPr>
          <a:xfrm>
            <a:off x="4911000" y="2703200"/>
            <a:ext cx="3330900" cy="4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106" name="Google Shape;106;p26"/>
          <p:cNvSpPr txBox="1">
            <a:spLocks noGrp="1"/>
          </p:cNvSpPr>
          <p:nvPr>
            <p:ph type="title" idx="4" hasCustomPrompt="1"/>
          </p:nvPr>
        </p:nvSpPr>
        <p:spPr>
          <a:xfrm>
            <a:off x="4996800" y="3536543"/>
            <a:ext cx="31593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7" name="Google Shape;107;p26"/>
          <p:cNvSpPr txBox="1">
            <a:spLocks noGrp="1"/>
          </p:cNvSpPr>
          <p:nvPr>
            <p:ph type="subTitle" idx="5"/>
          </p:nvPr>
        </p:nvSpPr>
        <p:spPr>
          <a:xfrm>
            <a:off x="4911000" y="4140550"/>
            <a:ext cx="3330900" cy="4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Six Columns  ">
  <p:cSld name="SECTION_TITLE_AND_DESCRIPTION_1_1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7"/>
          <p:cNvSpPr txBox="1">
            <a:spLocks noGrp="1"/>
          </p:cNvSpPr>
          <p:nvPr>
            <p:ph type="title"/>
          </p:nvPr>
        </p:nvSpPr>
        <p:spPr>
          <a:xfrm>
            <a:off x="3538497"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0" name="Google Shape;110;p27"/>
          <p:cNvSpPr txBox="1">
            <a:spLocks noGrp="1"/>
          </p:cNvSpPr>
          <p:nvPr>
            <p:ph type="subTitle" idx="1"/>
          </p:nvPr>
        </p:nvSpPr>
        <p:spPr>
          <a:xfrm>
            <a:off x="3538498"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1" name="Google Shape;111;p27"/>
          <p:cNvSpPr txBox="1">
            <a:spLocks noGrp="1"/>
          </p:cNvSpPr>
          <p:nvPr>
            <p:ph type="title" idx="2"/>
          </p:nvPr>
        </p:nvSpPr>
        <p:spPr>
          <a:xfrm>
            <a:off x="6028553"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2" name="Google Shape;112;p27"/>
          <p:cNvSpPr txBox="1">
            <a:spLocks noGrp="1"/>
          </p:cNvSpPr>
          <p:nvPr>
            <p:ph type="subTitle" idx="3"/>
          </p:nvPr>
        </p:nvSpPr>
        <p:spPr>
          <a:xfrm>
            <a:off x="6028552"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3" name="Google Shape;113;p2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14" name="Google Shape;114;p27"/>
          <p:cNvSpPr txBox="1">
            <a:spLocks noGrp="1"/>
          </p:cNvSpPr>
          <p:nvPr>
            <p:ph type="title" idx="5"/>
          </p:nvPr>
        </p:nvSpPr>
        <p:spPr>
          <a:xfrm>
            <a:off x="1048447"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5" name="Google Shape;115;p27"/>
          <p:cNvSpPr txBox="1">
            <a:spLocks noGrp="1"/>
          </p:cNvSpPr>
          <p:nvPr>
            <p:ph type="subTitle" idx="6"/>
          </p:nvPr>
        </p:nvSpPr>
        <p:spPr>
          <a:xfrm>
            <a:off x="1048450"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6" name="Google Shape;116;p27"/>
          <p:cNvSpPr txBox="1">
            <a:spLocks noGrp="1"/>
          </p:cNvSpPr>
          <p:nvPr>
            <p:ph type="title" idx="7"/>
          </p:nvPr>
        </p:nvSpPr>
        <p:spPr>
          <a:xfrm>
            <a:off x="3538497"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7" name="Google Shape;117;p27"/>
          <p:cNvSpPr txBox="1">
            <a:spLocks noGrp="1"/>
          </p:cNvSpPr>
          <p:nvPr>
            <p:ph type="subTitle" idx="8"/>
          </p:nvPr>
        </p:nvSpPr>
        <p:spPr>
          <a:xfrm>
            <a:off x="3538498"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8" name="Google Shape;118;p27"/>
          <p:cNvSpPr txBox="1">
            <a:spLocks noGrp="1"/>
          </p:cNvSpPr>
          <p:nvPr>
            <p:ph type="title" idx="9"/>
          </p:nvPr>
        </p:nvSpPr>
        <p:spPr>
          <a:xfrm>
            <a:off x="6028553"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9" name="Google Shape;119;p27"/>
          <p:cNvSpPr txBox="1">
            <a:spLocks noGrp="1"/>
          </p:cNvSpPr>
          <p:nvPr>
            <p:ph type="subTitle" idx="13"/>
          </p:nvPr>
        </p:nvSpPr>
        <p:spPr>
          <a:xfrm>
            <a:off x="6028552"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20" name="Google Shape;120;p27"/>
          <p:cNvSpPr txBox="1">
            <a:spLocks noGrp="1"/>
          </p:cNvSpPr>
          <p:nvPr>
            <p:ph type="title" idx="14"/>
          </p:nvPr>
        </p:nvSpPr>
        <p:spPr>
          <a:xfrm>
            <a:off x="1048447"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21" name="Google Shape;121;p27"/>
          <p:cNvSpPr txBox="1">
            <a:spLocks noGrp="1"/>
          </p:cNvSpPr>
          <p:nvPr>
            <p:ph type="subTitle" idx="15"/>
          </p:nvPr>
        </p:nvSpPr>
        <p:spPr>
          <a:xfrm>
            <a:off x="1048450"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 Four Columns 1">
  <p:cSld name="TITLE_1_1_2_1">
    <p:bg>
      <p:bgPr>
        <a:blipFill>
          <a:blip r:embed="rId2">
            <a:alphaModFix/>
          </a:blip>
          <a:stretch>
            <a:fillRect/>
          </a:stretch>
        </a:blipFill>
        <a:effectLst/>
      </p:bgPr>
    </p:bg>
    <p:spTree>
      <p:nvGrpSpPr>
        <p:cNvPr id="1" name="Shape 122"/>
        <p:cNvGrpSpPr/>
        <p:nvPr/>
      </p:nvGrpSpPr>
      <p:grpSpPr>
        <a:xfrm>
          <a:off x="0" y="0"/>
          <a:ext cx="0" cy="0"/>
          <a:chOff x="0" y="0"/>
          <a:chExt cx="0" cy="0"/>
        </a:xfrm>
      </p:grpSpPr>
      <p:sp>
        <p:nvSpPr>
          <p:cNvPr id="123" name="Google Shape;123;p28"/>
          <p:cNvSpPr txBox="1">
            <a:spLocks noGrp="1"/>
          </p:cNvSpPr>
          <p:nvPr>
            <p:ph type="title"/>
          </p:nvPr>
        </p:nvSpPr>
        <p:spPr>
          <a:xfrm>
            <a:off x="938500" y="445025"/>
            <a:ext cx="50436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24" name="Google Shape;124;p28"/>
          <p:cNvSpPr txBox="1">
            <a:spLocks noGrp="1"/>
          </p:cNvSpPr>
          <p:nvPr>
            <p:ph type="title" idx="2"/>
          </p:nvPr>
        </p:nvSpPr>
        <p:spPr>
          <a:xfrm>
            <a:off x="1338238" y="2359825"/>
            <a:ext cx="2727600" cy="375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400"/>
              <a:buNone/>
              <a:defRPr sz="1400">
                <a:solidFill>
                  <a:schemeClr val="lt1"/>
                </a:solidFill>
              </a:defRPr>
            </a:lvl1pPr>
            <a:lvl2pPr lvl="1" algn="r" rtl="0">
              <a:spcBef>
                <a:spcPts val="0"/>
              </a:spcBef>
              <a:spcAft>
                <a:spcPts val="0"/>
              </a:spcAft>
              <a:buClr>
                <a:schemeClr val="lt1"/>
              </a:buClr>
              <a:buSzPts val="4200"/>
              <a:buNone/>
              <a:defRPr sz="4200">
                <a:solidFill>
                  <a:schemeClr val="lt1"/>
                </a:solidFill>
              </a:defRPr>
            </a:lvl2pPr>
            <a:lvl3pPr lvl="2" algn="r" rtl="0">
              <a:spcBef>
                <a:spcPts val="0"/>
              </a:spcBef>
              <a:spcAft>
                <a:spcPts val="0"/>
              </a:spcAft>
              <a:buClr>
                <a:schemeClr val="lt1"/>
              </a:buClr>
              <a:buSzPts val="4200"/>
              <a:buNone/>
              <a:defRPr sz="4200">
                <a:solidFill>
                  <a:schemeClr val="lt1"/>
                </a:solidFill>
              </a:defRPr>
            </a:lvl3pPr>
            <a:lvl4pPr lvl="3" algn="r" rtl="0">
              <a:spcBef>
                <a:spcPts val="0"/>
              </a:spcBef>
              <a:spcAft>
                <a:spcPts val="0"/>
              </a:spcAft>
              <a:buClr>
                <a:schemeClr val="lt1"/>
              </a:buClr>
              <a:buSzPts val="4200"/>
              <a:buNone/>
              <a:defRPr sz="4200">
                <a:solidFill>
                  <a:schemeClr val="lt1"/>
                </a:solidFill>
              </a:defRPr>
            </a:lvl4pPr>
            <a:lvl5pPr lvl="4" algn="r" rtl="0">
              <a:spcBef>
                <a:spcPts val="0"/>
              </a:spcBef>
              <a:spcAft>
                <a:spcPts val="0"/>
              </a:spcAft>
              <a:buClr>
                <a:schemeClr val="lt1"/>
              </a:buClr>
              <a:buSzPts val="4200"/>
              <a:buNone/>
              <a:defRPr sz="4200">
                <a:solidFill>
                  <a:schemeClr val="lt1"/>
                </a:solidFill>
              </a:defRPr>
            </a:lvl5pPr>
            <a:lvl6pPr lvl="5" algn="r" rtl="0">
              <a:spcBef>
                <a:spcPts val="0"/>
              </a:spcBef>
              <a:spcAft>
                <a:spcPts val="0"/>
              </a:spcAft>
              <a:buClr>
                <a:schemeClr val="lt1"/>
              </a:buClr>
              <a:buSzPts val="4200"/>
              <a:buNone/>
              <a:defRPr sz="4200">
                <a:solidFill>
                  <a:schemeClr val="lt1"/>
                </a:solidFill>
              </a:defRPr>
            </a:lvl6pPr>
            <a:lvl7pPr lvl="6" algn="r" rtl="0">
              <a:spcBef>
                <a:spcPts val="0"/>
              </a:spcBef>
              <a:spcAft>
                <a:spcPts val="0"/>
              </a:spcAft>
              <a:buClr>
                <a:schemeClr val="lt1"/>
              </a:buClr>
              <a:buSzPts val="4200"/>
              <a:buNone/>
              <a:defRPr sz="4200">
                <a:solidFill>
                  <a:schemeClr val="lt1"/>
                </a:solidFill>
              </a:defRPr>
            </a:lvl7pPr>
            <a:lvl8pPr lvl="7" algn="r" rtl="0">
              <a:spcBef>
                <a:spcPts val="0"/>
              </a:spcBef>
              <a:spcAft>
                <a:spcPts val="0"/>
              </a:spcAft>
              <a:buClr>
                <a:schemeClr val="lt1"/>
              </a:buClr>
              <a:buSzPts val="4200"/>
              <a:buNone/>
              <a:defRPr sz="4200">
                <a:solidFill>
                  <a:schemeClr val="lt1"/>
                </a:solidFill>
              </a:defRPr>
            </a:lvl8pPr>
            <a:lvl9pPr lvl="8" algn="r" rtl="0">
              <a:spcBef>
                <a:spcPts val="0"/>
              </a:spcBef>
              <a:spcAft>
                <a:spcPts val="0"/>
              </a:spcAft>
              <a:buClr>
                <a:schemeClr val="lt1"/>
              </a:buClr>
              <a:buSzPts val="4200"/>
              <a:buNone/>
              <a:defRPr sz="4200">
                <a:solidFill>
                  <a:schemeClr val="lt1"/>
                </a:solidFill>
              </a:defRPr>
            </a:lvl9pPr>
          </a:lstStyle>
          <a:p>
            <a:endParaRPr/>
          </a:p>
        </p:txBody>
      </p:sp>
      <p:sp>
        <p:nvSpPr>
          <p:cNvPr id="125" name="Google Shape;125;p28"/>
          <p:cNvSpPr txBox="1">
            <a:spLocks noGrp="1"/>
          </p:cNvSpPr>
          <p:nvPr>
            <p:ph type="subTitle" idx="1"/>
          </p:nvPr>
        </p:nvSpPr>
        <p:spPr>
          <a:xfrm>
            <a:off x="1338238" y="1713051"/>
            <a:ext cx="2727600" cy="60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algn="r" rtl="0">
              <a:lnSpc>
                <a:spcPct val="100000"/>
              </a:lnSpc>
              <a:spcBef>
                <a:spcPts val="0"/>
              </a:spcBef>
              <a:spcAft>
                <a:spcPts val="0"/>
              </a:spcAft>
              <a:buClr>
                <a:schemeClr val="lt1"/>
              </a:buClr>
              <a:buSzPts val="1600"/>
              <a:buNone/>
              <a:defRPr sz="1600">
                <a:solidFill>
                  <a:schemeClr val="lt1"/>
                </a:solidFill>
              </a:defRPr>
            </a:lvl2pPr>
            <a:lvl3pPr lvl="2" algn="r" rtl="0">
              <a:lnSpc>
                <a:spcPct val="100000"/>
              </a:lnSpc>
              <a:spcBef>
                <a:spcPts val="0"/>
              </a:spcBef>
              <a:spcAft>
                <a:spcPts val="0"/>
              </a:spcAft>
              <a:buClr>
                <a:schemeClr val="lt1"/>
              </a:buClr>
              <a:buSzPts val="1600"/>
              <a:buNone/>
              <a:defRPr sz="1600">
                <a:solidFill>
                  <a:schemeClr val="lt1"/>
                </a:solidFill>
              </a:defRPr>
            </a:lvl3pPr>
            <a:lvl4pPr lvl="3" algn="r" rtl="0">
              <a:lnSpc>
                <a:spcPct val="100000"/>
              </a:lnSpc>
              <a:spcBef>
                <a:spcPts val="0"/>
              </a:spcBef>
              <a:spcAft>
                <a:spcPts val="0"/>
              </a:spcAft>
              <a:buClr>
                <a:schemeClr val="lt1"/>
              </a:buClr>
              <a:buSzPts val="1600"/>
              <a:buNone/>
              <a:defRPr sz="1600">
                <a:solidFill>
                  <a:schemeClr val="lt1"/>
                </a:solidFill>
              </a:defRPr>
            </a:lvl4pPr>
            <a:lvl5pPr lvl="4" algn="r" rtl="0">
              <a:lnSpc>
                <a:spcPct val="100000"/>
              </a:lnSpc>
              <a:spcBef>
                <a:spcPts val="0"/>
              </a:spcBef>
              <a:spcAft>
                <a:spcPts val="0"/>
              </a:spcAft>
              <a:buClr>
                <a:schemeClr val="lt1"/>
              </a:buClr>
              <a:buSzPts val="1600"/>
              <a:buNone/>
              <a:defRPr sz="1600">
                <a:solidFill>
                  <a:schemeClr val="lt1"/>
                </a:solidFill>
              </a:defRPr>
            </a:lvl5pPr>
            <a:lvl6pPr lvl="5" algn="r" rtl="0">
              <a:lnSpc>
                <a:spcPct val="100000"/>
              </a:lnSpc>
              <a:spcBef>
                <a:spcPts val="0"/>
              </a:spcBef>
              <a:spcAft>
                <a:spcPts val="0"/>
              </a:spcAft>
              <a:buClr>
                <a:schemeClr val="lt1"/>
              </a:buClr>
              <a:buSzPts val="1600"/>
              <a:buNone/>
              <a:defRPr sz="1600">
                <a:solidFill>
                  <a:schemeClr val="lt1"/>
                </a:solidFill>
              </a:defRPr>
            </a:lvl6pPr>
            <a:lvl7pPr lvl="6" algn="r" rtl="0">
              <a:lnSpc>
                <a:spcPct val="100000"/>
              </a:lnSpc>
              <a:spcBef>
                <a:spcPts val="0"/>
              </a:spcBef>
              <a:spcAft>
                <a:spcPts val="0"/>
              </a:spcAft>
              <a:buClr>
                <a:schemeClr val="lt1"/>
              </a:buClr>
              <a:buSzPts val="1600"/>
              <a:buNone/>
              <a:defRPr sz="1600">
                <a:solidFill>
                  <a:schemeClr val="lt1"/>
                </a:solidFill>
              </a:defRPr>
            </a:lvl7pPr>
            <a:lvl8pPr lvl="7" algn="r" rtl="0">
              <a:lnSpc>
                <a:spcPct val="100000"/>
              </a:lnSpc>
              <a:spcBef>
                <a:spcPts val="0"/>
              </a:spcBef>
              <a:spcAft>
                <a:spcPts val="0"/>
              </a:spcAft>
              <a:buClr>
                <a:schemeClr val="lt1"/>
              </a:buClr>
              <a:buSzPts val="1600"/>
              <a:buNone/>
              <a:defRPr sz="1600">
                <a:solidFill>
                  <a:schemeClr val="lt1"/>
                </a:solidFill>
              </a:defRPr>
            </a:lvl8pPr>
            <a:lvl9pPr lvl="8" algn="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26" name="Google Shape;126;p28"/>
          <p:cNvSpPr txBox="1">
            <a:spLocks noGrp="1"/>
          </p:cNvSpPr>
          <p:nvPr>
            <p:ph type="title" idx="3"/>
          </p:nvPr>
        </p:nvSpPr>
        <p:spPr>
          <a:xfrm>
            <a:off x="1338238" y="3988950"/>
            <a:ext cx="2727600" cy="375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400"/>
              <a:buNone/>
              <a:defRPr sz="1400">
                <a:solidFill>
                  <a:schemeClr val="lt1"/>
                </a:solidFill>
              </a:defRPr>
            </a:lvl1pPr>
            <a:lvl2pPr lvl="1" algn="r" rtl="0">
              <a:spcBef>
                <a:spcPts val="0"/>
              </a:spcBef>
              <a:spcAft>
                <a:spcPts val="0"/>
              </a:spcAft>
              <a:buClr>
                <a:schemeClr val="lt1"/>
              </a:buClr>
              <a:buSzPts val="4200"/>
              <a:buNone/>
              <a:defRPr sz="4200">
                <a:solidFill>
                  <a:schemeClr val="lt1"/>
                </a:solidFill>
              </a:defRPr>
            </a:lvl2pPr>
            <a:lvl3pPr lvl="2" algn="r" rtl="0">
              <a:spcBef>
                <a:spcPts val="0"/>
              </a:spcBef>
              <a:spcAft>
                <a:spcPts val="0"/>
              </a:spcAft>
              <a:buClr>
                <a:schemeClr val="lt1"/>
              </a:buClr>
              <a:buSzPts val="4200"/>
              <a:buNone/>
              <a:defRPr sz="4200">
                <a:solidFill>
                  <a:schemeClr val="lt1"/>
                </a:solidFill>
              </a:defRPr>
            </a:lvl3pPr>
            <a:lvl4pPr lvl="3" algn="r" rtl="0">
              <a:spcBef>
                <a:spcPts val="0"/>
              </a:spcBef>
              <a:spcAft>
                <a:spcPts val="0"/>
              </a:spcAft>
              <a:buClr>
                <a:schemeClr val="lt1"/>
              </a:buClr>
              <a:buSzPts val="4200"/>
              <a:buNone/>
              <a:defRPr sz="4200">
                <a:solidFill>
                  <a:schemeClr val="lt1"/>
                </a:solidFill>
              </a:defRPr>
            </a:lvl4pPr>
            <a:lvl5pPr lvl="4" algn="r" rtl="0">
              <a:spcBef>
                <a:spcPts val="0"/>
              </a:spcBef>
              <a:spcAft>
                <a:spcPts val="0"/>
              </a:spcAft>
              <a:buClr>
                <a:schemeClr val="lt1"/>
              </a:buClr>
              <a:buSzPts val="4200"/>
              <a:buNone/>
              <a:defRPr sz="4200">
                <a:solidFill>
                  <a:schemeClr val="lt1"/>
                </a:solidFill>
              </a:defRPr>
            </a:lvl5pPr>
            <a:lvl6pPr lvl="5" algn="r" rtl="0">
              <a:spcBef>
                <a:spcPts val="0"/>
              </a:spcBef>
              <a:spcAft>
                <a:spcPts val="0"/>
              </a:spcAft>
              <a:buClr>
                <a:schemeClr val="lt1"/>
              </a:buClr>
              <a:buSzPts val="4200"/>
              <a:buNone/>
              <a:defRPr sz="4200">
                <a:solidFill>
                  <a:schemeClr val="lt1"/>
                </a:solidFill>
              </a:defRPr>
            </a:lvl6pPr>
            <a:lvl7pPr lvl="6" algn="r" rtl="0">
              <a:spcBef>
                <a:spcPts val="0"/>
              </a:spcBef>
              <a:spcAft>
                <a:spcPts val="0"/>
              </a:spcAft>
              <a:buClr>
                <a:schemeClr val="lt1"/>
              </a:buClr>
              <a:buSzPts val="4200"/>
              <a:buNone/>
              <a:defRPr sz="4200">
                <a:solidFill>
                  <a:schemeClr val="lt1"/>
                </a:solidFill>
              </a:defRPr>
            </a:lvl7pPr>
            <a:lvl8pPr lvl="7" algn="r" rtl="0">
              <a:spcBef>
                <a:spcPts val="0"/>
              </a:spcBef>
              <a:spcAft>
                <a:spcPts val="0"/>
              </a:spcAft>
              <a:buClr>
                <a:schemeClr val="lt1"/>
              </a:buClr>
              <a:buSzPts val="4200"/>
              <a:buNone/>
              <a:defRPr sz="4200">
                <a:solidFill>
                  <a:schemeClr val="lt1"/>
                </a:solidFill>
              </a:defRPr>
            </a:lvl8pPr>
            <a:lvl9pPr lvl="8" algn="r" rtl="0">
              <a:spcBef>
                <a:spcPts val="0"/>
              </a:spcBef>
              <a:spcAft>
                <a:spcPts val="0"/>
              </a:spcAft>
              <a:buClr>
                <a:schemeClr val="lt1"/>
              </a:buClr>
              <a:buSzPts val="4200"/>
              <a:buNone/>
              <a:defRPr sz="4200">
                <a:solidFill>
                  <a:schemeClr val="lt1"/>
                </a:solidFill>
              </a:defRPr>
            </a:lvl9pPr>
          </a:lstStyle>
          <a:p>
            <a:endParaRPr/>
          </a:p>
        </p:txBody>
      </p:sp>
      <p:sp>
        <p:nvSpPr>
          <p:cNvPr id="127" name="Google Shape;127;p28"/>
          <p:cNvSpPr txBox="1">
            <a:spLocks noGrp="1"/>
          </p:cNvSpPr>
          <p:nvPr>
            <p:ph type="subTitle" idx="4"/>
          </p:nvPr>
        </p:nvSpPr>
        <p:spPr>
          <a:xfrm>
            <a:off x="1338238" y="3342176"/>
            <a:ext cx="2727600" cy="60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algn="r" rtl="0">
              <a:lnSpc>
                <a:spcPct val="100000"/>
              </a:lnSpc>
              <a:spcBef>
                <a:spcPts val="0"/>
              </a:spcBef>
              <a:spcAft>
                <a:spcPts val="0"/>
              </a:spcAft>
              <a:buClr>
                <a:schemeClr val="lt1"/>
              </a:buClr>
              <a:buSzPts val="1600"/>
              <a:buNone/>
              <a:defRPr sz="1600">
                <a:solidFill>
                  <a:schemeClr val="lt1"/>
                </a:solidFill>
              </a:defRPr>
            </a:lvl2pPr>
            <a:lvl3pPr lvl="2" algn="r" rtl="0">
              <a:lnSpc>
                <a:spcPct val="100000"/>
              </a:lnSpc>
              <a:spcBef>
                <a:spcPts val="0"/>
              </a:spcBef>
              <a:spcAft>
                <a:spcPts val="0"/>
              </a:spcAft>
              <a:buClr>
                <a:schemeClr val="lt1"/>
              </a:buClr>
              <a:buSzPts val="1600"/>
              <a:buNone/>
              <a:defRPr sz="1600">
                <a:solidFill>
                  <a:schemeClr val="lt1"/>
                </a:solidFill>
              </a:defRPr>
            </a:lvl3pPr>
            <a:lvl4pPr lvl="3" algn="r" rtl="0">
              <a:lnSpc>
                <a:spcPct val="100000"/>
              </a:lnSpc>
              <a:spcBef>
                <a:spcPts val="0"/>
              </a:spcBef>
              <a:spcAft>
                <a:spcPts val="0"/>
              </a:spcAft>
              <a:buClr>
                <a:schemeClr val="lt1"/>
              </a:buClr>
              <a:buSzPts val="1600"/>
              <a:buNone/>
              <a:defRPr sz="1600">
                <a:solidFill>
                  <a:schemeClr val="lt1"/>
                </a:solidFill>
              </a:defRPr>
            </a:lvl4pPr>
            <a:lvl5pPr lvl="4" algn="r" rtl="0">
              <a:lnSpc>
                <a:spcPct val="100000"/>
              </a:lnSpc>
              <a:spcBef>
                <a:spcPts val="0"/>
              </a:spcBef>
              <a:spcAft>
                <a:spcPts val="0"/>
              </a:spcAft>
              <a:buClr>
                <a:schemeClr val="lt1"/>
              </a:buClr>
              <a:buSzPts val="1600"/>
              <a:buNone/>
              <a:defRPr sz="1600">
                <a:solidFill>
                  <a:schemeClr val="lt1"/>
                </a:solidFill>
              </a:defRPr>
            </a:lvl5pPr>
            <a:lvl6pPr lvl="5" algn="r" rtl="0">
              <a:lnSpc>
                <a:spcPct val="100000"/>
              </a:lnSpc>
              <a:spcBef>
                <a:spcPts val="0"/>
              </a:spcBef>
              <a:spcAft>
                <a:spcPts val="0"/>
              </a:spcAft>
              <a:buClr>
                <a:schemeClr val="lt1"/>
              </a:buClr>
              <a:buSzPts val="1600"/>
              <a:buNone/>
              <a:defRPr sz="1600">
                <a:solidFill>
                  <a:schemeClr val="lt1"/>
                </a:solidFill>
              </a:defRPr>
            </a:lvl6pPr>
            <a:lvl7pPr lvl="6" algn="r" rtl="0">
              <a:lnSpc>
                <a:spcPct val="100000"/>
              </a:lnSpc>
              <a:spcBef>
                <a:spcPts val="0"/>
              </a:spcBef>
              <a:spcAft>
                <a:spcPts val="0"/>
              </a:spcAft>
              <a:buClr>
                <a:schemeClr val="lt1"/>
              </a:buClr>
              <a:buSzPts val="1600"/>
              <a:buNone/>
              <a:defRPr sz="1600">
                <a:solidFill>
                  <a:schemeClr val="lt1"/>
                </a:solidFill>
              </a:defRPr>
            </a:lvl7pPr>
            <a:lvl8pPr lvl="7" algn="r" rtl="0">
              <a:lnSpc>
                <a:spcPct val="100000"/>
              </a:lnSpc>
              <a:spcBef>
                <a:spcPts val="0"/>
              </a:spcBef>
              <a:spcAft>
                <a:spcPts val="0"/>
              </a:spcAft>
              <a:buClr>
                <a:schemeClr val="lt1"/>
              </a:buClr>
              <a:buSzPts val="1600"/>
              <a:buNone/>
              <a:defRPr sz="1600">
                <a:solidFill>
                  <a:schemeClr val="lt1"/>
                </a:solidFill>
              </a:defRPr>
            </a:lvl8pPr>
            <a:lvl9pPr lvl="8" algn="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28" name="Google Shape;128;p28"/>
          <p:cNvSpPr txBox="1">
            <a:spLocks noGrp="1"/>
          </p:cNvSpPr>
          <p:nvPr>
            <p:ph type="title" idx="5"/>
          </p:nvPr>
        </p:nvSpPr>
        <p:spPr>
          <a:xfrm>
            <a:off x="5078163" y="2359825"/>
            <a:ext cx="2727600" cy="375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129" name="Google Shape;129;p28"/>
          <p:cNvSpPr txBox="1">
            <a:spLocks noGrp="1"/>
          </p:cNvSpPr>
          <p:nvPr>
            <p:ph type="subTitle" idx="6"/>
          </p:nvPr>
        </p:nvSpPr>
        <p:spPr>
          <a:xfrm>
            <a:off x="5078163" y="1713051"/>
            <a:ext cx="2727600" cy="6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30" name="Google Shape;130;p28"/>
          <p:cNvSpPr txBox="1">
            <a:spLocks noGrp="1"/>
          </p:cNvSpPr>
          <p:nvPr>
            <p:ph type="title" idx="7"/>
          </p:nvPr>
        </p:nvSpPr>
        <p:spPr>
          <a:xfrm>
            <a:off x="5078163" y="3988950"/>
            <a:ext cx="2727600" cy="375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131" name="Google Shape;131;p28"/>
          <p:cNvSpPr txBox="1">
            <a:spLocks noGrp="1"/>
          </p:cNvSpPr>
          <p:nvPr>
            <p:ph type="subTitle" idx="8"/>
          </p:nvPr>
        </p:nvSpPr>
        <p:spPr>
          <a:xfrm>
            <a:off x="5078163" y="3342176"/>
            <a:ext cx="2727600" cy="6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Text">
  <p:cSld name="SECTION_TITLE_AND_DESCRIPTION_1_2">
    <p:bg>
      <p:bgPr>
        <a:blipFill>
          <a:blip r:embed="rId2">
            <a:alphaModFix/>
          </a:blip>
          <a:stretch>
            <a:fillRect/>
          </a:stretch>
        </a:blipFill>
        <a:effectLst/>
      </p:bgPr>
    </p:bg>
    <p:spTree>
      <p:nvGrpSpPr>
        <p:cNvPr id="1" name="Shape 132"/>
        <p:cNvGrpSpPr/>
        <p:nvPr/>
      </p:nvGrpSpPr>
      <p:grpSpPr>
        <a:xfrm>
          <a:off x="0" y="0"/>
          <a:ext cx="0" cy="0"/>
          <a:chOff x="0" y="0"/>
          <a:chExt cx="0" cy="0"/>
        </a:xfrm>
      </p:grpSpPr>
      <p:sp>
        <p:nvSpPr>
          <p:cNvPr id="133" name="Google Shape;133;p29"/>
          <p:cNvSpPr txBox="1">
            <a:spLocks noGrp="1"/>
          </p:cNvSpPr>
          <p:nvPr>
            <p:ph type="subTitle" idx="1"/>
          </p:nvPr>
        </p:nvSpPr>
        <p:spPr>
          <a:xfrm>
            <a:off x="5817050" y="2435925"/>
            <a:ext cx="2556300" cy="20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34" name="Google Shape;134;p29"/>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 Text 1">
  <p:cSld name="TITLE_ONLY_1">
    <p:bg>
      <p:bgPr>
        <a:blipFill>
          <a:blip r:embed="rId2">
            <a:alphaModFix/>
          </a:blip>
          <a:stretch>
            <a:fillRect/>
          </a:stretch>
        </a:blipFill>
        <a:effectLst/>
      </p:bgPr>
    </p:bg>
    <p:spTree>
      <p:nvGrpSpPr>
        <p:cNvPr id="1" name="Shape 135"/>
        <p:cNvGrpSpPr/>
        <p:nvPr/>
      </p:nvGrpSpPr>
      <p:grpSpPr>
        <a:xfrm>
          <a:off x="0" y="0"/>
          <a:ext cx="0" cy="0"/>
          <a:chOff x="0" y="0"/>
          <a:chExt cx="0" cy="0"/>
        </a:xfrm>
      </p:grpSpPr>
      <p:sp>
        <p:nvSpPr>
          <p:cNvPr id="136" name="Google Shape;136;p30"/>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37" name="Google Shape;137;p30"/>
          <p:cNvSpPr txBox="1">
            <a:spLocks noGrp="1"/>
          </p:cNvSpPr>
          <p:nvPr>
            <p:ph type="subTitle" idx="1"/>
          </p:nvPr>
        </p:nvSpPr>
        <p:spPr>
          <a:xfrm>
            <a:off x="938500" y="2435925"/>
            <a:ext cx="2556300" cy="20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 Text 2">
  <p:cSld name="CAPTION_ONLY_2">
    <p:bg>
      <p:bgPr>
        <a:blipFill>
          <a:blip r:embed="rId2">
            <a:alphaModFix/>
          </a:blip>
          <a:stretch>
            <a:fillRect/>
          </a:stretch>
        </a:blipFill>
        <a:effectLst/>
      </p:bgPr>
    </p:bg>
    <p:spTree>
      <p:nvGrpSpPr>
        <p:cNvPr id="1" name="Shape 138"/>
        <p:cNvGrpSpPr/>
        <p:nvPr/>
      </p:nvGrpSpPr>
      <p:grpSpPr>
        <a:xfrm>
          <a:off x="0" y="0"/>
          <a:ext cx="0" cy="0"/>
          <a:chOff x="0" y="0"/>
          <a:chExt cx="0" cy="0"/>
        </a:xfrm>
      </p:grpSpPr>
      <p:sp>
        <p:nvSpPr>
          <p:cNvPr id="139" name="Google Shape;139;p31"/>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40" name="Google Shape;140;p31"/>
          <p:cNvSpPr txBox="1">
            <a:spLocks noGrp="1"/>
          </p:cNvSpPr>
          <p:nvPr>
            <p:ph type="subTitle" idx="1"/>
          </p:nvPr>
        </p:nvSpPr>
        <p:spPr>
          <a:xfrm>
            <a:off x="5817050" y="2435925"/>
            <a:ext cx="2556300" cy="20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One Column">
  <p:cSld name="SECTION_HEADER_2">
    <p:bg>
      <p:bgPr>
        <a:blipFill>
          <a:blip r:embed="rId2">
            <a:alphaModFix/>
          </a:blip>
          <a:stretch>
            <a:fillRect/>
          </a:stretch>
        </a:blipFill>
        <a:effectLst/>
      </p:bgPr>
    </p:bg>
    <p:spTree>
      <p:nvGrpSpPr>
        <p:cNvPr id="1" name="Shape 141"/>
        <p:cNvGrpSpPr/>
        <p:nvPr/>
      </p:nvGrpSpPr>
      <p:grpSpPr>
        <a:xfrm>
          <a:off x="0" y="0"/>
          <a:ext cx="0" cy="0"/>
          <a:chOff x="0" y="0"/>
          <a:chExt cx="0" cy="0"/>
        </a:xfrm>
      </p:grpSpPr>
      <p:sp>
        <p:nvSpPr>
          <p:cNvPr id="142" name="Google Shape;142;p32"/>
          <p:cNvSpPr txBox="1">
            <a:spLocks noGrp="1"/>
          </p:cNvSpPr>
          <p:nvPr>
            <p:ph type="title"/>
          </p:nvPr>
        </p:nvSpPr>
        <p:spPr>
          <a:xfrm>
            <a:off x="2062800" y="2442050"/>
            <a:ext cx="5018400" cy="598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43" name="Google Shape;143;p32"/>
          <p:cNvSpPr txBox="1">
            <a:spLocks noGrp="1"/>
          </p:cNvSpPr>
          <p:nvPr>
            <p:ph type="subTitle" idx="1"/>
          </p:nvPr>
        </p:nvSpPr>
        <p:spPr>
          <a:xfrm>
            <a:off x="2896500" y="3391325"/>
            <a:ext cx="3351000" cy="119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 Credits">
  <p:cSld name="SECTION_HEADER_1">
    <p:bg>
      <p:bgPr>
        <a:blipFill>
          <a:blip r:embed="rId2">
            <a:alphaModFix/>
          </a:blip>
          <a:stretch>
            <a:fillRect/>
          </a:stretch>
        </a:blipFill>
        <a:effectLst/>
      </p:bgPr>
    </p:bg>
    <p:spTree>
      <p:nvGrpSpPr>
        <p:cNvPr id="1" name="Shape 144"/>
        <p:cNvGrpSpPr/>
        <p:nvPr/>
      </p:nvGrpSpPr>
      <p:grpSpPr>
        <a:xfrm>
          <a:off x="0" y="0"/>
          <a:ext cx="0" cy="0"/>
          <a:chOff x="0" y="0"/>
          <a:chExt cx="0" cy="0"/>
        </a:xfrm>
      </p:grpSpPr>
      <p:sp>
        <p:nvSpPr>
          <p:cNvPr id="145" name="Google Shape;145;p33"/>
          <p:cNvSpPr txBox="1">
            <a:spLocks noGrp="1"/>
          </p:cNvSpPr>
          <p:nvPr>
            <p:ph type="title"/>
          </p:nvPr>
        </p:nvSpPr>
        <p:spPr>
          <a:xfrm>
            <a:off x="924870" y="760375"/>
            <a:ext cx="3068700" cy="59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46" name="Google Shape;146;p33"/>
          <p:cNvSpPr txBox="1">
            <a:spLocks noGrp="1"/>
          </p:cNvSpPr>
          <p:nvPr>
            <p:ph type="subTitle" idx="1"/>
          </p:nvPr>
        </p:nvSpPr>
        <p:spPr>
          <a:xfrm>
            <a:off x="924875" y="1684275"/>
            <a:ext cx="3305400" cy="109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147" name="Google Shape;147;p33"/>
          <p:cNvSpPr txBox="1"/>
          <p:nvPr/>
        </p:nvSpPr>
        <p:spPr>
          <a:xfrm>
            <a:off x="924875" y="3570000"/>
            <a:ext cx="3305400" cy="666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xmlns:ahyp="http://schemas.microsoft.com/office/drawing/2018/hyperlinkcolor"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xmlns:ahyp="http://schemas.microsoft.com/office/drawing/2018/hyperlinkcolor"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xmlns:ahyp="http://schemas.microsoft.com/office/drawing/2018/hyperlinkcolor"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marL="0" lvl="0" indent="0" algn="l" rtl="0">
              <a:spcBef>
                <a:spcPts val="300"/>
              </a:spcBef>
              <a:spcAft>
                <a:spcPts val="0"/>
              </a:spcAft>
              <a:buNone/>
            </a:pP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 Bullet points 1">
  <p:cSld name="SECTION_TITLE_AND_DESCRIPTION_1_1_2">
    <p:bg>
      <p:bgPr>
        <a:blipFill>
          <a:blip r:embed="rId2">
            <a:alphaModFix/>
          </a:blip>
          <a:stretch>
            <a:fillRect/>
          </a:stretch>
        </a:blipFill>
        <a:effectLst/>
      </p:bgPr>
    </p:bg>
    <p:spTree>
      <p:nvGrpSpPr>
        <p:cNvPr id="1" name="Shape 148"/>
        <p:cNvGrpSpPr/>
        <p:nvPr/>
      </p:nvGrpSpPr>
      <p:grpSpPr>
        <a:xfrm>
          <a:off x="0" y="0"/>
          <a:ext cx="0" cy="0"/>
          <a:chOff x="0" y="0"/>
          <a:chExt cx="0" cy="0"/>
        </a:xfrm>
      </p:grpSpPr>
      <p:sp>
        <p:nvSpPr>
          <p:cNvPr id="149" name="Google Shape;149;p3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50" name="Google Shape;150;p3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 list">
  <p:cSld name="TITLE_AND_TWO_COLUMNS_1">
    <p:bg>
      <p:bgPr>
        <a:blipFill>
          <a:blip r:embed="rId2">
            <a:alphaModFix/>
          </a:blip>
          <a:stretch>
            <a:fillRect/>
          </a:stretch>
        </a:blipFill>
        <a:effectLst/>
      </p:bgPr>
    </p:bg>
    <p:spTree>
      <p:nvGrpSpPr>
        <p:cNvPr id="1" name="Shape 151"/>
        <p:cNvGrpSpPr/>
        <p:nvPr/>
      </p:nvGrpSpPr>
      <p:grpSpPr>
        <a:xfrm>
          <a:off x="0" y="0"/>
          <a:ext cx="0" cy="0"/>
          <a:chOff x="0" y="0"/>
          <a:chExt cx="0" cy="0"/>
        </a:xfrm>
      </p:grpSpPr>
      <p:sp>
        <p:nvSpPr>
          <p:cNvPr id="152" name="Google Shape;152;p3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53" name="Google Shape;153;p35"/>
          <p:cNvSpPr txBox="1">
            <a:spLocks noGrp="1"/>
          </p:cNvSpPr>
          <p:nvPr>
            <p:ph type="body" idx="1"/>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5337175" y="1297125"/>
            <a:ext cx="2837400" cy="1252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 name="Google Shape;26;p7"/>
          <p:cNvSpPr txBox="1">
            <a:spLocks noGrp="1"/>
          </p:cNvSpPr>
          <p:nvPr>
            <p:ph type="body" idx="1"/>
          </p:nvPr>
        </p:nvSpPr>
        <p:spPr>
          <a:xfrm>
            <a:off x="5337175" y="2593875"/>
            <a:ext cx="2837400" cy="1252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lt1"/>
              </a:buClr>
              <a:buSzPts val="1600"/>
              <a:buChar char="●"/>
              <a:defRPr sz="1600">
                <a:solidFill>
                  <a:schemeClr val="lt1"/>
                </a:solidFill>
              </a:defRPr>
            </a:lvl1pPr>
            <a:lvl2pPr marL="914400" lvl="1" indent="-330200" rtl="0">
              <a:spcBef>
                <a:spcPts val="1600"/>
              </a:spcBef>
              <a:spcAft>
                <a:spcPts val="0"/>
              </a:spcAft>
              <a:buClr>
                <a:schemeClr val="lt1"/>
              </a:buClr>
              <a:buSzPts val="1600"/>
              <a:buChar char="○"/>
              <a:defRPr sz="1600">
                <a:solidFill>
                  <a:schemeClr val="lt1"/>
                </a:solidFill>
              </a:defRPr>
            </a:lvl2pPr>
            <a:lvl3pPr marL="1371600" lvl="2" indent="-330200" rtl="0">
              <a:spcBef>
                <a:spcPts val="1600"/>
              </a:spcBef>
              <a:spcAft>
                <a:spcPts val="0"/>
              </a:spcAft>
              <a:buClr>
                <a:schemeClr val="lt1"/>
              </a:buClr>
              <a:buSzPts val="1600"/>
              <a:buChar char="■"/>
              <a:defRPr sz="1600">
                <a:solidFill>
                  <a:schemeClr val="lt1"/>
                </a:solidFill>
              </a:defRPr>
            </a:lvl3pPr>
            <a:lvl4pPr marL="1828800" lvl="3" indent="-330200" rtl="0">
              <a:spcBef>
                <a:spcPts val="1600"/>
              </a:spcBef>
              <a:spcAft>
                <a:spcPts val="0"/>
              </a:spcAft>
              <a:buClr>
                <a:schemeClr val="lt1"/>
              </a:buClr>
              <a:buSzPts val="1600"/>
              <a:buChar char="●"/>
              <a:defRPr sz="1600">
                <a:solidFill>
                  <a:schemeClr val="lt1"/>
                </a:solidFill>
              </a:defRPr>
            </a:lvl4pPr>
            <a:lvl5pPr marL="2286000" lvl="4" indent="-330200" rtl="0">
              <a:spcBef>
                <a:spcPts val="1600"/>
              </a:spcBef>
              <a:spcAft>
                <a:spcPts val="0"/>
              </a:spcAft>
              <a:buClr>
                <a:schemeClr val="lt1"/>
              </a:buClr>
              <a:buSzPts val="1600"/>
              <a:buChar char="○"/>
              <a:defRPr sz="1600">
                <a:solidFill>
                  <a:schemeClr val="lt1"/>
                </a:solidFill>
              </a:defRPr>
            </a:lvl5pPr>
            <a:lvl6pPr marL="2743200" lvl="5" indent="-330200" rtl="0">
              <a:spcBef>
                <a:spcPts val="1600"/>
              </a:spcBef>
              <a:spcAft>
                <a:spcPts val="0"/>
              </a:spcAft>
              <a:buClr>
                <a:schemeClr val="lt1"/>
              </a:buClr>
              <a:buSzPts val="1600"/>
              <a:buChar char="■"/>
              <a:defRPr sz="1600">
                <a:solidFill>
                  <a:schemeClr val="lt1"/>
                </a:solidFill>
              </a:defRPr>
            </a:lvl6pPr>
            <a:lvl7pPr marL="3200400" lvl="6" indent="-330200" rtl="0">
              <a:spcBef>
                <a:spcPts val="1600"/>
              </a:spcBef>
              <a:spcAft>
                <a:spcPts val="0"/>
              </a:spcAft>
              <a:buClr>
                <a:schemeClr val="lt1"/>
              </a:buClr>
              <a:buSzPts val="1600"/>
              <a:buChar char="●"/>
              <a:defRPr sz="1600">
                <a:solidFill>
                  <a:schemeClr val="lt1"/>
                </a:solidFill>
              </a:defRPr>
            </a:lvl7pPr>
            <a:lvl8pPr marL="3657600" lvl="7" indent="-330200" rtl="0">
              <a:spcBef>
                <a:spcPts val="1600"/>
              </a:spcBef>
              <a:spcAft>
                <a:spcPts val="0"/>
              </a:spcAft>
              <a:buClr>
                <a:schemeClr val="lt1"/>
              </a:buClr>
              <a:buSzPts val="1600"/>
              <a:buChar char="○"/>
              <a:defRPr sz="1600">
                <a:solidFill>
                  <a:schemeClr val="lt1"/>
                </a:solidFill>
              </a:defRPr>
            </a:lvl8pPr>
            <a:lvl9pPr marL="4114800" lvl="8" indent="-330200" rtl="0">
              <a:spcBef>
                <a:spcPts val="1600"/>
              </a:spcBef>
              <a:spcAft>
                <a:spcPts val="1600"/>
              </a:spcAft>
              <a:buClr>
                <a:schemeClr val="lt1"/>
              </a:buClr>
              <a:buSzPts val="1600"/>
              <a:buChar char="■"/>
              <a:defRPr sz="1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929477" y="436183"/>
            <a:ext cx="2746500" cy="40908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a:endParaRPr/>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rot="5400000" flipH="1">
            <a:off x="4822414" y="-351911"/>
            <a:ext cx="9309797" cy="35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subTitle" idx="1"/>
          </p:nvPr>
        </p:nvSpPr>
        <p:spPr>
          <a:xfrm>
            <a:off x="938500" y="1769575"/>
            <a:ext cx="28716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33" name="Google Shape;33;p9"/>
          <p:cNvSpPr txBox="1">
            <a:spLocks noGrp="1"/>
          </p:cNvSpPr>
          <p:nvPr>
            <p:ph type="body" idx="2"/>
          </p:nvPr>
        </p:nvSpPr>
        <p:spPr>
          <a:xfrm>
            <a:off x="4703375" y="909600"/>
            <a:ext cx="3468900" cy="3324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34" name="Google Shape;34;p9"/>
          <p:cNvSpPr txBox="1">
            <a:spLocks noGrp="1"/>
          </p:cNvSpPr>
          <p:nvPr>
            <p:ph type="title"/>
          </p:nvPr>
        </p:nvSpPr>
        <p:spPr>
          <a:xfrm>
            <a:off x="938500" y="445025"/>
            <a:ext cx="32238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23.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30.png"/><Relationship Id="rId4" Type="http://schemas.openxmlformats.org/officeDocument/2006/relationships/image" Target="../media/image2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6"/>
          <p:cNvSpPr txBox="1">
            <a:spLocks noGrp="1"/>
          </p:cNvSpPr>
          <p:nvPr>
            <p:ph type="ctrTitle"/>
          </p:nvPr>
        </p:nvSpPr>
        <p:spPr>
          <a:xfrm>
            <a:off x="1878315" y="883356"/>
            <a:ext cx="479220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dirty="0"/>
              <a:t>Team 7</a:t>
            </a:r>
            <a:endParaRPr dirty="0"/>
          </a:p>
        </p:txBody>
      </p:sp>
      <p:sp>
        <p:nvSpPr>
          <p:cNvPr id="159" name="Google Shape;159;p36"/>
          <p:cNvSpPr txBox="1">
            <a:spLocks noGrp="1"/>
          </p:cNvSpPr>
          <p:nvPr>
            <p:ph type="subTitle" idx="1"/>
          </p:nvPr>
        </p:nvSpPr>
        <p:spPr>
          <a:xfrm>
            <a:off x="1834455" y="4171313"/>
            <a:ext cx="5991300" cy="4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By: Eric Rios, Ricardo Orozco, Eddie Rangel, Brandon Penesa</a:t>
            </a:r>
            <a:endParaRPr dirty="0"/>
          </a:p>
        </p:txBody>
      </p:sp>
      <p:sp>
        <p:nvSpPr>
          <p:cNvPr id="160" name="Google Shape;160;p36"/>
          <p:cNvSpPr txBox="1">
            <a:spLocks noGrp="1"/>
          </p:cNvSpPr>
          <p:nvPr>
            <p:ph type="ctrTitle"/>
          </p:nvPr>
        </p:nvSpPr>
        <p:spPr>
          <a:xfrm>
            <a:off x="2746867" y="3523488"/>
            <a:ext cx="3260700"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2200" b="0" dirty="0">
                <a:latin typeface="Montserrat ExtraLight"/>
                <a:ea typeface="Montserrat ExtraLight"/>
                <a:cs typeface="Montserrat ExtraLight"/>
                <a:sym typeface="Montserrat ExtraLight"/>
              </a:rPr>
              <a:t> Two-Dimensional Steady Heat Conduction and Transiet Heat Conduction using Numerical Methods</a:t>
            </a:r>
            <a:endParaRPr sz="2200" b="0" dirty="0">
              <a:latin typeface="Montserrat ExtraLight"/>
              <a:ea typeface="Montserrat ExtraLight"/>
              <a:cs typeface="Montserrat ExtraLight"/>
              <a:sym typeface="Montserrat ExtraLight"/>
            </a:endParaRPr>
          </a:p>
        </p:txBody>
      </p:sp>
      <p:cxnSp>
        <p:nvCxnSpPr>
          <p:cNvPr id="161" name="Google Shape;161;p36"/>
          <p:cNvCxnSpPr/>
          <p:nvPr/>
        </p:nvCxnSpPr>
        <p:spPr>
          <a:xfrm>
            <a:off x="2892915" y="1684127"/>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7"/>
          <p:cNvSpPr txBox="1">
            <a:spLocks noGrp="1"/>
          </p:cNvSpPr>
          <p:nvPr>
            <p:ph type="title"/>
          </p:nvPr>
        </p:nvSpPr>
        <p:spPr>
          <a:xfrm>
            <a:off x="938500" y="445025"/>
            <a:ext cx="69279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b="1">
                <a:solidFill>
                  <a:schemeClr val="lt1"/>
                </a:solidFill>
              </a:rPr>
              <a:t>Topic: Transient Heat Conduction </a:t>
            </a:r>
            <a:endParaRPr sz="2500" b="1">
              <a:solidFill>
                <a:schemeClr val="lt1"/>
              </a:solidFill>
            </a:endParaRPr>
          </a:p>
        </p:txBody>
      </p:sp>
      <p:sp>
        <p:nvSpPr>
          <p:cNvPr id="167" name="Google Shape;167;p37"/>
          <p:cNvSpPr txBox="1">
            <a:spLocks noGrp="1"/>
          </p:cNvSpPr>
          <p:nvPr>
            <p:ph type="body" idx="1"/>
          </p:nvPr>
        </p:nvSpPr>
        <p:spPr>
          <a:xfrm>
            <a:off x="498600" y="1121575"/>
            <a:ext cx="5766000" cy="30399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1200"/>
              </a:spcBef>
              <a:spcAft>
                <a:spcPts val="0"/>
              </a:spcAft>
              <a:buSzPts val="1800"/>
              <a:buFont typeface="Arial"/>
              <a:buChar char="●"/>
            </a:pPr>
            <a:r>
              <a:rPr lang="en" sz="1800"/>
              <a:t>Unlike steady heat conduction, temperature variation with respect to time AND position</a:t>
            </a:r>
            <a:endParaRPr sz="1800"/>
          </a:p>
          <a:p>
            <a:pPr marL="457200" lvl="0" indent="-342900" algn="l" rtl="0">
              <a:spcBef>
                <a:spcPts val="0"/>
              </a:spcBef>
              <a:spcAft>
                <a:spcPts val="0"/>
              </a:spcAft>
              <a:buSzPts val="1800"/>
              <a:buChar char="●"/>
            </a:pPr>
            <a:r>
              <a:rPr lang="en" sz="1800"/>
              <a:t>Finite Difference Method</a:t>
            </a:r>
            <a:endParaRPr sz="1800"/>
          </a:p>
          <a:p>
            <a:pPr marL="457200" lvl="0" indent="-342900" algn="l" rtl="0">
              <a:spcBef>
                <a:spcPts val="0"/>
              </a:spcBef>
              <a:spcAft>
                <a:spcPts val="0"/>
              </a:spcAft>
              <a:buSzPts val="1800"/>
              <a:buChar char="●"/>
            </a:pPr>
            <a:r>
              <a:rPr lang="en" sz="1800"/>
              <a:t>Since its transient, finite difference solution need to discretization in space </a:t>
            </a:r>
            <a:r>
              <a:rPr lang="en" sz="1800" i="1"/>
              <a:t>and time</a:t>
            </a:r>
            <a:endParaRPr sz="1800" i="1"/>
          </a:p>
          <a:p>
            <a:pPr marL="914400" lvl="1" indent="-304800" algn="l" rtl="0">
              <a:spcBef>
                <a:spcPts val="0"/>
              </a:spcBef>
              <a:spcAft>
                <a:spcPts val="0"/>
              </a:spcAft>
              <a:buSzPts val="1200"/>
              <a:buChar char="○"/>
            </a:pPr>
            <a:r>
              <a:rPr lang="en" sz="1200"/>
              <a:t>discretization is the process of transferring continuous functions, models, variables, and equations into discrete counterparts. </a:t>
            </a:r>
            <a:r>
              <a:rPr lang="en" sz="1200" i="1"/>
              <a:t> </a:t>
            </a:r>
            <a:endParaRPr sz="1200" i="1"/>
          </a:p>
          <a:p>
            <a:pPr marL="457200" lvl="0" indent="-381000" algn="l" rtl="0">
              <a:spcBef>
                <a:spcPts val="0"/>
              </a:spcBef>
              <a:spcAft>
                <a:spcPts val="0"/>
              </a:spcAft>
              <a:buSzPts val="2400"/>
              <a:buChar char="●"/>
            </a:pPr>
            <a:r>
              <a:rPr lang="en" sz="1800"/>
              <a:t>This is done by selecting suitable time Δt and solving for the unknown nodal temperatures repeatedly for each Δt  until the solution at the desired time is obtained</a:t>
            </a:r>
            <a:endParaRPr sz="2400"/>
          </a:p>
        </p:txBody>
      </p:sp>
      <p:cxnSp>
        <p:nvCxnSpPr>
          <p:cNvPr id="168" name="Google Shape;168;p37"/>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169" name="Google Shape;169;p37"/>
          <p:cNvPicPr preferRelativeResize="0"/>
          <p:nvPr/>
        </p:nvPicPr>
        <p:blipFill>
          <a:blip r:embed="rId3">
            <a:alphaModFix/>
          </a:blip>
          <a:stretch>
            <a:fillRect/>
          </a:stretch>
        </p:blipFill>
        <p:spPr>
          <a:xfrm>
            <a:off x="6650525" y="1438800"/>
            <a:ext cx="2180325" cy="2405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8"/>
          <p:cNvSpPr txBox="1">
            <a:spLocks noGrp="1"/>
          </p:cNvSpPr>
          <p:nvPr>
            <p:ph type="title"/>
          </p:nvPr>
        </p:nvSpPr>
        <p:spPr>
          <a:xfrm>
            <a:off x="938500" y="445025"/>
            <a:ext cx="69279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b="1">
                <a:solidFill>
                  <a:schemeClr val="lt1"/>
                </a:solidFill>
              </a:rPr>
              <a:t>Heat Transfer Problem Setup</a:t>
            </a:r>
            <a:r>
              <a:rPr lang="en" sz="3000" b="1">
                <a:solidFill>
                  <a:schemeClr val="lt1"/>
                </a:solidFill>
              </a:rPr>
              <a:t> </a:t>
            </a:r>
            <a:endParaRPr sz="3000" b="1">
              <a:solidFill>
                <a:schemeClr val="lt1"/>
              </a:solidFill>
            </a:endParaRPr>
          </a:p>
        </p:txBody>
      </p:sp>
      <p:sp>
        <p:nvSpPr>
          <p:cNvPr id="175" name="Google Shape;175;p38"/>
          <p:cNvSpPr txBox="1">
            <a:spLocks noGrp="1"/>
          </p:cNvSpPr>
          <p:nvPr>
            <p:ph type="body" idx="1"/>
          </p:nvPr>
        </p:nvSpPr>
        <p:spPr>
          <a:xfrm>
            <a:off x="689325" y="996875"/>
            <a:ext cx="7871400" cy="3039900"/>
          </a:xfrm>
          <a:prstGeom prst="rect">
            <a:avLst/>
          </a:prstGeom>
        </p:spPr>
        <p:txBody>
          <a:bodyPr spcFirstLastPara="1" wrap="square" lIns="91425" tIns="91425" rIns="91425" bIns="91425" anchor="t" anchorCtr="0">
            <a:noAutofit/>
          </a:bodyPr>
          <a:lstStyle/>
          <a:p>
            <a:pPr marL="457200" lvl="0" indent="-327025" algn="l" rtl="0">
              <a:lnSpc>
                <a:spcPct val="115000"/>
              </a:lnSpc>
              <a:spcBef>
                <a:spcPts val="1200"/>
              </a:spcBef>
              <a:spcAft>
                <a:spcPts val="0"/>
              </a:spcAft>
              <a:buSzPts val="1550"/>
              <a:buChar char="●"/>
            </a:pPr>
            <a:r>
              <a:rPr lang="en" sz="1550" b="1"/>
              <a:t>Want students to be able to use a user-defined function to calculate the temperature distribution between two different materials</a:t>
            </a:r>
            <a:endParaRPr sz="1550"/>
          </a:p>
          <a:p>
            <a:pPr marL="457200" lvl="0" indent="-327025" algn="l" rtl="0">
              <a:lnSpc>
                <a:spcPct val="115000"/>
              </a:lnSpc>
              <a:spcBef>
                <a:spcPts val="0"/>
              </a:spcBef>
              <a:spcAft>
                <a:spcPts val="0"/>
              </a:spcAft>
              <a:buSzPts val="1550"/>
              <a:buChar char="●"/>
            </a:pPr>
            <a:r>
              <a:rPr lang="en" sz="1550"/>
              <a:t>Solve for temperature for each time and position interval using finite difference method equations (x15)</a:t>
            </a:r>
            <a:endParaRPr sz="1550"/>
          </a:p>
          <a:p>
            <a:pPr marL="457200" lvl="0" indent="-327025" algn="l" rtl="0">
              <a:lnSpc>
                <a:spcPct val="115000"/>
              </a:lnSpc>
              <a:spcBef>
                <a:spcPts val="0"/>
              </a:spcBef>
              <a:spcAft>
                <a:spcPts val="0"/>
              </a:spcAft>
              <a:buSzPts val="1550"/>
              <a:buChar char="●"/>
            </a:pPr>
            <a:r>
              <a:rPr lang="en" sz="1550"/>
              <a:t>Give maximum temperature</a:t>
            </a:r>
            <a:endParaRPr sz="1550"/>
          </a:p>
          <a:p>
            <a:pPr marL="457200" lvl="0" indent="-327025" algn="l" rtl="0">
              <a:lnSpc>
                <a:spcPct val="115000"/>
              </a:lnSpc>
              <a:spcBef>
                <a:spcPts val="0"/>
              </a:spcBef>
              <a:spcAft>
                <a:spcPts val="0"/>
              </a:spcAft>
              <a:buSzPts val="1550"/>
              <a:buChar char="●"/>
            </a:pPr>
            <a:r>
              <a:rPr lang="en" sz="1550"/>
              <a:t>Give minimum temperature </a:t>
            </a:r>
            <a:endParaRPr sz="1550"/>
          </a:p>
          <a:p>
            <a:pPr marL="0" lvl="0" indent="0" algn="l" rtl="0">
              <a:lnSpc>
                <a:spcPct val="115000"/>
              </a:lnSpc>
              <a:spcBef>
                <a:spcPts val="1200"/>
              </a:spcBef>
              <a:spcAft>
                <a:spcPts val="0"/>
              </a:spcAft>
              <a:buNone/>
            </a:pPr>
            <a:endParaRPr/>
          </a:p>
          <a:p>
            <a:pPr marL="0" lvl="0" indent="0" algn="l" rtl="0">
              <a:spcBef>
                <a:spcPts val="1200"/>
              </a:spcBef>
              <a:spcAft>
                <a:spcPts val="0"/>
              </a:spcAft>
              <a:buNone/>
            </a:pPr>
            <a:endParaRPr/>
          </a:p>
        </p:txBody>
      </p:sp>
      <p:cxnSp>
        <p:nvCxnSpPr>
          <p:cNvPr id="176" name="Google Shape;176;p38"/>
          <p:cNvCxnSpPr/>
          <p:nvPr/>
        </p:nvCxnSpPr>
        <p:spPr>
          <a:xfrm>
            <a:off x="938500" y="445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177" name="Google Shape;177;p38"/>
          <p:cNvPicPr preferRelativeResize="0"/>
          <p:nvPr/>
        </p:nvPicPr>
        <p:blipFill>
          <a:blip r:embed="rId3">
            <a:alphaModFix/>
          </a:blip>
          <a:stretch>
            <a:fillRect/>
          </a:stretch>
        </p:blipFill>
        <p:spPr>
          <a:xfrm>
            <a:off x="689325" y="3465324"/>
            <a:ext cx="2402101" cy="1509100"/>
          </a:xfrm>
          <a:prstGeom prst="rect">
            <a:avLst/>
          </a:prstGeom>
          <a:noFill/>
          <a:ln>
            <a:noFill/>
          </a:ln>
        </p:spPr>
      </p:pic>
      <p:pic>
        <p:nvPicPr>
          <p:cNvPr id="178" name="Google Shape;178;p38"/>
          <p:cNvPicPr preferRelativeResize="0"/>
          <p:nvPr/>
        </p:nvPicPr>
        <p:blipFill>
          <a:blip r:embed="rId4">
            <a:alphaModFix/>
          </a:blip>
          <a:stretch>
            <a:fillRect/>
          </a:stretch>
        </p:blipFill>
        <p:spPr>
          <a:xfrm>
            <a:off x="3379837" y="3436801"/>
            <a:ext cx="1814825" cy="1566149"/>
          </a:xfrm>
          <a:prstGeom prst="rect">
            <a:avLst/>
          </a:prstGeom>
          <a:noFill/>
          <a:ln>
            <a:noFill/>
          </a:ln>
        </p:spPr>
      </p:pic>
      <p:pic>
        <p:nvPicPr>
          <p:cNvPr id="179" name="Google Shape;179;p38"/>
          <p:cNvPicPr preferRelativeResize="0"/>
          <p:nvPr/>
        </p:nvPicPr>
        <p:blipFill>
          <a:blip r:embed="rId5">
            <a:alphaModFix/>
          </a:blip>
          <a:stretch>
            <a:fillRect/>
          </a:stretch>
        </p:blipFill>
        <p:spPr>
          <a:xfrm>
            <a:off x="5713025" y="2955300"/>
            <a:ext cx="2897775" cy="1935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9"/>
          <p:cNvSpPr txBox="1">
            <a:spLocks noGrp="1"/>
          </p:cNvSpPr>
          <p:nvPr>
            <p:ph type="title"/>
          </p:nvPr>
        </p:nvSpPr>
        <p:spPr>
          <a:xfrm>
            <a:off x="938500" y="140225"/>
            <a:ext cx="5609700" cy="6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chemeClr val="lt1"/>
                </a:solidFill>
              </a:rPr>
              <a:t>Solution and Procedure </a:t>
            </a:r>
            <a:endParaRPr sz="3000" b="1">
              <a:solidFill>
                <a:schemeClr val="lt1"/>
              </a:solidFill>
            </a:endParaRPr>
          </a:p>
        </p:txBody>
      </p:sp>
      <p:sp>
        <p:nvSpPr>
          <p:cNvPr id="185" name="Google Shape;185;p39"/>
          <p:cNvSpPr txBox="1">
            <a:spLocks noGrp="1"/>
          </p:cNvSpPr>
          <p:nvPr>
            <p:ph type="body" idx="1"/>
          </p:nvPr>
        </p:nvSpPr>
        <p:spPr>
          <a:xfrm>
            <a:off x="449025" y="328378"/>
            <a:ext cx="6385200" cy="46293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endParaRPr sz="1550">
              <a:latin typeface="Arial"/>
              <a:ea typeface="Arial"/>
              <a:cs typeface="Arial"/>
              <a:sym typeface="Arial"/>
            </a:endParaRPr>
          </a:p>
          <a:p>
            <a:pPr marL="457200" lvl="0" indent="-327025" algn="l" rtl="0">
              <a:lnSpc>
                <a:spcPct val="115000"/>
              </a:lnSpc>
              <a:spcBef>
                <a:spcPts val="1200"/>
              </a:spcBef>
              <a:spcAft>
                <a:spcPts val="0"/>
              </a:spcAft>
              <a:buClr>
                <a:schemeClr val="lt1"/>
              </a:buClr>
              <a:buSzPts val="1550"/>
              <a:buFont typeface="Arial"/>
              <a:buChar char="●"/>
            </a:pPr>
            <a:r>
              <a:rPr lang="en" sz="1550">
                <a:latin typeface="Arial"/>
                <a:ea typeface="Arial"/>
                <a:cs typeface="Arial"/>
                <a:sym typeface="Arial"/>
              </a:rPr>
              <a:t>The following the inputs are needed:</a:t>
            </a:r>
            <a:endParaRPr sz="1550">
              <a:latin typeface="Arial"/>
              <a:ea typeface="Arial"/>
              <a:cs typeface="Arial"/>
              <a:sym typeface="Arial"/>
            </a:endParaRPr>
          </a:p>
          <a:p>
            <a:pPr marL="914400" lvl="1"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Thermal conductivity of material #1 (k1)</a:t>
            </a:r>
            <a:endParaRPr sz="1550">
              <a:latin typeface="Arial"/>
              <a:ea typeface="Arial"/>
              <a:cs typeface="Arial"/>
              <a:sym typeface="Arial"/>
            </a:endParaRPr>
          </a:p>
          <a:p>
            <a:pPr marL="914400" lvl="1"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Thermal conductivity of material #2 (k2)</a:t>
            </a:r>
            <a:endParaRPr sz="1550">
              <a:latin typeface="Arial"/>
              <a:ea typeface="Arial"/>
              <a:cs typeface="Arial"/>
              <a:sym typeface="Arial"/>
            </a:endParaRPr>
          </a:p>
          <a:p>
            <a:pPr marL="914400" lvl="1"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Ambient temperature (Tinf)</a:t>
            </a:r>
            <a:endParaRPr sz="1550">
              <a:latin typeface="Arial"/>
              <a:ea typeface="Arial"/>
              <a:cs typeface="Arial"/>
              <a:sym typeface="Arial"/>
            </a:endParaRPr>
          </a:p>
          <a:p>
            <a:pPr marL="914400" lvl="1"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Heat transfer coefficient of material #1 (h1)</a:t>
            </a:r>
            <a:endParaRPr sz="1550">
              <a:latin typeface="Arial"/>
              <a:ea typeface="Arial"/>
              <a:cs typeface="Arial"/>
              <a:sym typeface="Arial"/>
            </a:endParaRPr>
          </a:p>
          <a:p>
            <a:pPr marL="914400" lvl="1"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Heat transfer coefficient of material #2 (h2)</a:t>
            </a:r>
            <a:endParaRPr sz="1550">
              <a:latin typeface="Arial"/>
              <a:ea typeface="Arial"/>
              <a:cs typeface="Arial"/>
              <a:sym typeface="Arial"/>
            </a:endParaRPr>
          </a:p>
          <a:p>
            <a:pPr marL="914400" lvl="1"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Length in the x direction (Dx)</a:t>
            </a:r>
            <a:endParaRPr sz="1550">
              <a:latin typeface="Arial"/>
              <a:ea typeface="Arial"/>
              <a:cs typeface="Arial"/>
              <a:sym typeface="Arial"/>
            </a:endParaRPr>
          </a:p>
          <a:p>
            <a:pPr marL="914400" lvl="1"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Length in the y direction (Dy)</a:t>
            </a:r>
            <a:endParaRPr sz="1550">
              <a:latin typeface="Arial"/>
              <a:ea typeface="Arial"/>
              <a:cs typeface="Arial"/>
              <a:sym typeface="Arial"/>
            </a:endParaRPr>
          </a:p>
          <a:p>
            <a:pPr marL="914400" lvl="1"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Heat transfer rate (q)</a:t>
            </a:r>
            <a:endParaRPr sz="1550">
              <a:latin typeface="Arial"/>
              <a:ea typeface="Arial"/>
              <a:cs typeface="Arial"/>
              <a:sym typeface="Arial"/>
            </a:endParaRPr>
          </a:p>
          <a:p>
            <a:pPr marL="457200" lvl="0"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Solution would give you:</a:t>
            </a:r>
            <a:endParaRPr sz="1550">
              <a:latin typeface="Arial"/>
              <a:ea typeface="Arial"/>
              <a:cs typeface="Arial"/>
              <a:sym typeface="Arial"/>
            </a:endParaRPr>
          </a:p>
          <a:p>
            <a:pPr marL="914400" lvl="1"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the temperature distribution at different points</a:t>
            </a:r>
            <a:endParaRPr sz="1550">
              <a:latin typeface="Arial"/>
              <a:ea typeface="Arial"/>
              <a:cs typeface="Arial"/>
              <a:sym typeface="Arial"/>
            </a:endParaRPr>
          </a:p>
          <a:p>
            <a:pPr marL="914400" lvl="1"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Minimum temperature</a:t>
            </a:r>
            <a:endParaRPr sz="1550">
              <a:latin typeface="Arial"/>
              <a:ea typeface="Arial"/>
              <a:cs typeface="Arial"/>
              <a:sym typeface="Arial"/>
            </a:endParaRPr>
          </a:p>
          <a:p>
            <a:pPr marL="914400" lvl="1"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Maximum temperature</a:t>
            </a:r>
            <a:endParaRPr sz="1550">
              <a:latin typeface="Arial"/>
              <a:ea typeface="Arial"/>
              <a:cs typeface="Arial"/>
              <a:sym typeface="Arial"/>
            </a:endParaRPr>
          </a:p>
          <a:p>
            <a:pPr marL="457200" lvl="0" indent="-327025" algn="l" rtl="0">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15 nodes</a:t>
            </a:r>
            <a:endParaRPr sz="1550">
              <a:latin typeface="Arial"/>
              <a:ea typeface="Arial"/>
              <a:cs typeface="Arial"/>
              <a:sym typeface="Arial"/>
            </a:endParaRPr>
          </a:p>
          <a:p>
            <a:pPr marL="0" lvl="0" indent="0" algn="l" rtl="0">
              <a:lnSpc>
                <a:spcPct val="115000"/>
              </a:lnSpc>
              <a:spcBef>
                <a:spcPts val="1200"/>
              </a:spcBef>
              <a:spcAft>
                <a:spcPts val="0"/>
              </a:spcAft>
              <a:buNone/>
            </a:pPr>
            <a:endParaRPr sz="1400">
              <a:solidFill>
                <a:srgbClr val="000000"/>
              </a:solidFill>
              <a:latin typeface="Arial"/>
              <a:ea typeface="Arial"/>
              <a:cs typeface="Arial"/>
              <a:sym typeface="Arial"/>
            </a:endParaRPr>
          </a:p>
          <a:p>
            <a:pPr marL="0" lvl="0" indent="0" algn="l" rtl="0">
              <a:spcBef>
                <a:spcPts val="1200"/>
              </a:spcBef>
              <a:spcAft>
                <a:spcPts val="0"/>
              </a:spcAft>
              <a:buNone/>
            </a:pPr>
            <a:endParaRPr sz="1400">
              <a:solidFill>
                <a:srgbClr val="000000"/>
              </a:solidFill>
              <a:latin typeface="Arial"/>
              <a:ea typeface="Arial"/>
              <a:cs typeface="Arial"/>
              <a:sym typeface="Arial"/>
            </a:endParaRPr>
          </a:p>
          <a:p>
            <a:pPr marL="0" lvl="0" indent="0" algn="l" rtl="0">
              <a:lnSpc>
                <a:spcPct val="115000"/>
              </a:lnSpc>
              <a:spcBef>
                <a:spcPts val="1200"/>
              </a:spcBef>
              <a:spcAft>
                <a:spcPts val="0"/>
              </a:spcAft>
              <a:buNone/>
            </a:pPr>
            <a:r>
              <a:rPr lang="en"/>
              <a:t> </a:t>
            </a:r>
            <a:endParaRPr sz="1200">
              <a:solidFill>
                <a:srgbClr val="000000"/>
              </a:solidFill>
              <a:latin typeface="Arial"/>
              <a:ea typeface="Arial"/>
              <a:cs typeface="Arial"/>
              <a:sym typeface="Arial"/>
            </a:endParaRPr>
          </a:p>
          <a:p>
            <a:pPr marL="0" lvl="0" indent="0" algn="l" rtl="0">
              <a:spcBef>
                <a:spcPts val="1200"/>
              </a:spcBef>
              <a:spcAft>
                <a:spcPts val="0"/>
              </a:spcAft>
              <a:buNone/>
            </a:pPr>
            <a:endParaRPr/>
          </a:p>
        </p:txBody>
      </p:sp>
      <p:cxnSp>
        <p:nvCxnSpPr>
          <p:cNvPr id="186" name="Google Shape;186;p39"/>
          <p:cNvCxnSpPr/>
          <p:nvPr/>
        </p:nvCxnSpPr>
        <p:spPr>
          <a:xfrm>
            <a:off x="1026200" y="1854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187" name="Google Shape;187;p39"/>
          <p:cNvPicPr preferRelativeResize="0"/>
          <p:nvPr/>
        </p:nvPicPr>
        <p:blipFill>
          <a:blip r:embed="rId3">
            <a:alphaModFix/>
          </a:blip>
          <a:stretch>
            <a:fillRect/>
          </a:stretch>
        </p:blipFill>
        <p:spPr>
          <a:xfrm>
            <a:off x="5552875" y="2201450"/>
            <a:ext cx="3425450" cy="170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0"/>
          <p:cNvSpPr txBox="1">
            <a:spLocks noGrp="1"/>
          </p:cNvSpPr>
          <p:nvPr>
            <p:ph type="ctrTitle"/>
          </p:nvPr>
        </p:nvSpPr>
        <p:spPr>
          <a:xfrm>
            <a:off x="952175" y="112625"/>
            <a:ext cx="69588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a:t>Code Documentation</a:t>
            </a:r>
            <a:endParaRPr sz="4000"/>
          </a:p>
        </p:txBody>
      </p:sp>
      <p:pic>
        <p:nvPicPr>
          <p:cNvPr id="193" name="Google Shape;193;p40"/>
          <p:cNvPicPr preferRelativeResize="0"/>
          <p:nvPr/>
        </p:nvPicPr>
        <p:blipFill>
          <a:blip r:embed="rId3">
            <a:alphaModFix/>
          </a:blip>
          <a:stretch>
            <a:fillRect/>
          </a:stretch>
        </p:blipFill>
        <p:spPr>
          <a:xfrm>
            <a:off x="125700" y="975225"/>
            <a:ext cx="5088998" cy="1804872"/>
          </a:xfrm>
          <a:prstGeom prst="rect">
            <a:avLst/>
          </a:prstGeom>
          <a:noFill/>
          <a:ln>
            <a:noFill/>
          </a:ln>
        </p:spPr>
      </p:pic>
      <p:pic>
        <p:nvPicPr>
          <p:cNvPr id="194" name="Google Shape;194;p40"/>
          <p:cNvPicPr preferRelativeResize="0"/>
          <p:nvPr/>
        </p:nvPicPr>
        <p:blipFill>
          <a:blip r:embed="rId4">
            <a:alphaModFix/>
          </a:blip>
          <a:stretch>
            <a:fillRect/>
          </a:stretch>
        </p:blipFill>
        <p:spPr>
          <a:xfrm>
            <a:off x="125700" y="2703897"/>
            <a:ext cx="5088998" cy="164610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41"/>
          <p:cNvSpPr txBox="1">
            <a:spLocks noGrp="1"/>
          </p:cNvSpPr>
          <p:nvPr>
            <p:ph type="ctrTitle"/>
          </p:nvPr>
        </p:nvSpPr>
        <p:spPr>
          <a:xfrm>
            <a:off x="952175" y="36425"/>
            <a:ext cx="69588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t>Solution</a:t>
            </a:r>
            <a:endParaRPr sz="4000"/>
          </a:p>
        </p:txBody>
      </p:sp>
      <p:pic>
        <p:nvPicPr>
          <p:cNvPr id="200" name="Google Shape;200;p41"/>
          <p:cNvPicPr preferRelativeResize="0"/>
          <p:nvPr/>
        </p:nvPicPr>
        <p:blipFill>
          <a:blip r:embed="rId3">
            <a:alphaModFix/>
          </a:blip>
          <a:stretch>
            <a:fillRect/>
          </a:stretch>
        </p:blipFill>
        <p:spPr>
          <a:xfrm>
            <a:off x="330375" y="933650"/>
            <a:ext cx="4465715" cy="38527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42"/>
          <p:cNvSpPr txBox="1">
            <a:spLocks noGrp="1"/>
          </p:cNvSpPr>
          <p:nvPr>
            <p:ph type="ctrTitle"/>
          </p:nvPr>
        </p:nvSpPr>
        <p:spPr>
          <a:xfrm>
            <a:off x="952175" y="341225"/>
            <a:ext cx="69588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t>Applications</a:t>
            </a:r>
            <a:endParaRPr sz="4000"/>
          </a:p>
        </p:txBody>
      </p:sp>
      <p:sp>
        <p:nvSpPr>
          <p:cNvPr id="206" name="Google Shape;206;p42"/>
          <p:cNvSpPr txBox="1">
            <a:spLocks noGrp="1"/>
          </p:cNvSpPr>
          <p:nvPr>
            <p:ph type="subTitle" idx="1"/>
          </p:nvPr>
        </p:nvSpPr>
        <p:spPr>
          <a:xfrm>
            <a:off x="794975" y="1343725"/>
            <a:ext cx="5042700" cy="3488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Char char="●"/>
            </a:pPr>
            <a:r>
              <a:rPr lang="en">
                <a:solidFill>
                  <a:schemeClr val="lt1"/>
                </a:solidFill>
              </a:rPr>
              <a:t>Heat Exchangers</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Boiler Tubes</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Cooling of Internal Combustion Engine Cylinder heads</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Design of rear and front window defrosters in cars analyzing temperature distribution and steady state conditions of system</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Analysis of temperature distributions of material properties after process such as quenching hardening and annealing</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Trombe walls are commonly used on south sides of passive solar homes to absorb solar energy, store it during the day, and release it to the house during the night (pg. 343 Cengel)</a:t>
            </a:r>
            <a:endParaRPr>
              <a:solidFill>
                <a:schemeClr val="lt1"/>
              </a:solidFill>
            </a:endParaRPr>
          </a:p>
          <a:p>
            <a:pPr marL="914400" lvl="0" indent="0" algn="ctr" rtl="0">
              <a:spcBef>
                <a:spcPts val="0"/>
              </a:spcBef>
              <a:spcAft>
                <a:spcPts val="0"/>
              </a:spcAft>
              <a:buNone/>
            </a:pPr>
            <a:endParaRPr>
              <a:solidFill>
                <a:schemeClr val="lt1"/>
              </a:solidFill>
            </a:endParaRPr>
          </a:p>
          <a:p>
            <a:pPr marL="0" lvl="0" indent="0" algn="l" rtl="0">
              <a:spcBef>
                <a:spcPts val="0"/>
              </a:spcBef>
              <a:spcAft>
                <a:spcPts val="0"/>
              </a:spcAft>
              <a:buNone/>
            </a:pPr>
            <a:endParaRPr/>
          </a:p>
        </p:txBody>
      </p:sp>
      <p:pic>
        <p:nvPicPr>
          <p:cNvPr id="207" name="Google Shape;207;p42"/>
          <p:cNvPicPr preferRelativeResize="0"/>
          <p:nvPr/>
        </p:nvPicPr>
        <p:blipFill>
          <a:blip r:embed="rId3">
            <a:alphaModFix/>
          </a:blip>
          <a:stretch>
            <a:fillRect/>
          </a:stretch>
        </p:blipFill>
        <p:spPr>
          <a:xfrm>
            <a:off x="6325100" y="2082298"/>
            <a:ext cx="2418476" cy="1259225"/>
          </a:xfrm>
          <a:prstGeom prst="rect">
            <a:avLst/>
          </a:prstGeom>
          <a:noFill/>
          <a:ln>
            <a:noFill/>
          </a:ln>
        </p:spPr>
      </p:pic>
      <p:pic>
        <p:nvPicPr>
          <p:cNvPr id="208" name="Google Shape;208;p42"/>
          <p:cNvPicPr preferRelativeResize="0"/>
          <p:nvPr/>
        </p:nvPicPr>
        <p:blipFill>
          <a:blip r:embed="rId4">
            <a:alphaModFix/>
          </a:blip>
          <a:stretch>
            <a:fillRect/>
          </a:stretch>
        </p:blipFill>
        <p:spPr>
          <a:xfrm>
            <a:off x="6461362" y="396675"/>
            <a:ext cx="1967950" cy="1648925"/>
          </a:xfrm>
          <a:prstGeom prst="rect">
            <a:avLst/>
          </a:prstGeom>
          <a:noFill/>
          <a:ln>
            <a:noFill/>
          </a:ln>
        </p:spPr>
      </p:pic>
      <p:pic>
        <p:nvPicPr>
          <p:cNvPr id="209" name="Google Shape;209;p42"/>
          <p:cNvPicPr preferRelativeResize="0"/>
          <p:nvPr/>
        </p:nvPicPr>
        <p:blipFill>
          <a:blip r:embed="rId5">
            <a:alphaModFix/>
          </a:blip>
          <a:stretch>
            <a:fillRect/>
          </a:stretch>
        </p:blipFill>
        <p:spPr>
          <a:xfrm>
            <a:off x="6596813" y="3704426"/>
            <a:ext cx="1875042" cy="1008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3"/>
          <p:cNvSpPr txBox="1">
            <a:spLocks noGrp="1"/>
          </p:cNvSpPr>
          <p:nvPr>
            <p:ph type="ctrTitle"/>
          </p:nvPr>
        </p:nvSpPr>
        <p:spPr>
          <a:xfrm>
            <a:off x="142375" y="341225"/>
            <a:ext cx="90015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 &amp; Recommendations</a:t>
            </a:r>
            <a:endParaRPr/>
          </a:p>
        </p:txBody>
      </p:sp>
      <p:sp>
        <p:nvSpPr>
          <p:cNvPr id="215" name="Google Shape;215;p43"/>
          <p:cNvSpPr txBox="1"/>
          <p:nvPr/>
        </p:nvSpPr>
        <p:spPr>
          <a:xfrm>
            <a:off x="950400" y="1245375"/>
            <a:ext cx="7572900" cy="2339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Both explicit and implicit methods should be applied to the systems and compared to which results are better suited for the problem.</a:t>
            </a:r>
            <a:endParaRPr>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Two-dimensional transient heat conduction introduce methods to problems involving heat generated in a medium at a rate of e · (x, y, t), which vary with time, position, and the thermal conductivity “k” of the medium assumed to be constant. </a:t>
            </a:r>
            <a:endParaRPr>
              <a:solidFill>
                <a:schemeClr val="lt1"/>
              </a:solidFill>
              <a:latin typeface="Montserrat"/>
              <a:ea typeface="Montserrat"/>
              <a:cs typeface="Montserrat"/>
              <a:sym typeface="Montserrat"/>
            </a:endParaRPr>
          </a:p>
          <a:p>
            <a:pPr marL="457200" lvl="0" indent="-317500" algn="l" rtl="0">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Numerical finite difference method is based on replacing derivatives by differences, selecting a sufficient number of points in a region (nodal points), and writing energy balances on the volume elements centered about the nodes. </a:t>
            </a:r>
            <a:endParaRPr>
              <a:solidFill>
                <a:schemeClr val="lt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4"/>
          <p:cNvSpPr txBox="1">
            <a:spLocks noGrp="1"/>
          </p:cNvSpPr>
          <p:nvPr>
            <p:ph type="ctrTitle"/>
          </p:nvPr>
        </p:nvSpPr>
        <p:spPr>
          <a:xfrm>
            <a:off x="2594100" y="385725"/>
            <a:ext cx="39558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Appendix</a:t>
            </a:r>
            <a:endParaRPr/>
          </a:p>
        </p:txBody>
      </p:sp>
      <p:sp>
        <p:nvSpPr>
          <p:cNvPr id="221" name="Google Shape;221;p44"/>
          <p:cNvSpPr txBox="1">
            <a:spLocks noGrp="1"/>
          </p:cNvSpPr>
          <p:nvPr>
            <p:ph type="subTitle" idx="1"/>
          </p:nvPr>
        </p:nvSpPr>
        <p:spPr>
          <a:xfrm>
            <a:off x="864900" y="1030425"/>
            <a:ext cx="5333400" cy="4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Reference Figure 5-46: Found in textbook pg. 343 as example 5-6.</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Properties: Transient heat conduction problems differ from steady state. Involving an additional term representing the changes in energy content of medium with time. </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Derivations: Start with energy balance on a volume element during a time interval as equation 5-7. Further derivations for delta E shown in Figure 5-38 bring us to the final derivation for any node in a medium and its volume element as equation 5-39.   </a:t>
            </a:r>
            <a:endParaRPr>
              <a:solidFill>
                <a:schemeClr val="lt1"/>
              </a:solidFill>
            </a:endParaRPr>
          </a:p>
        </p:txBody>
      </p:sp>
      <p:pic>
        <p:nvPicPr>
          <p:cNvPr id="222" name="Google Shape;222;p44"/>
          <p:cNvPicPr preferRelativeResize="0"/>
          <p:nvPr/>
        </p:nvPicPr>
        <p:blipFill>
          <a:blip r:embed="rId3">
            <a:alphaModFix/>
          </a:blip>
          <a:stretch>
            <a:fillRect/>
          </a:stretch>
        </p:blipFill>
        <p:spPr>
          <a:xfrm>
            <a:off x="6931800" y="255625"/>
            <a:ext cx="2026138" cy="2826351"/>
          </a:xfrm>
          <a:prstGeom prst="rect">
            <a:avLst/>
          </a:prstGeom>
          <a:noFill/>
          <a:ln>
            <a:noFill/>
          </a:ln>
        </p:spPr>
      </p:pic>
      <p:pic>
        <p:nvPicPr>
          <p:cNvPr id="223" name="Google Shape;223;p44"/>
          <p:cNvPicPr preferRelativeResize="0"/>
          <p:nvPr/>
        </p:nvPicPr>
        <p:blipFill>
          <a:blip r:embed="rId4">
            <a:alphaModFix/>
          </a:blip>
          <a:stretch>
            <a:fillRect/>
          </a:stretch>
        </p:blipFill>
        <p:spPr>
          <a:xfrm>
            <a:off x="1448713" y="3871275"/>
            <a:ext cx="3508876" cy="464700"/>
          </a:xfrm>
          <a:prstGeom prst="rect">
            <a:avLst/>
          </a:prstGeom>
          <a:noFill/>
          <a:ln>
            <a:noFill/>
          </a:ln>
        </p:spPr>
      </p:pic>
      <p:pic>
        <p:nvPicPr>
          <p:cNvPr id="224" name="Google Shape;224;p44"/>
          <p:cNvPicPr preferRelativeResize="0"/>
          <p:nvPr/>
        </p:nvPicPr>
        <p:blipFill>
          <a:blip r:embed="rId5">
            <a:alphaModFix/>
          </a:blip>
          <a:stretch>
            <a:fillRect/>
          </a:stretch>
        </p:blipFill>
        <p:spPr>
          <a:xfrm>
            <a:off x="1426175" y="4473074"/>
            <a:ext cx="3553950" cy="561726"/>
          </a:xfrm>
          <a:prstGeom prst="rect">
            <a:avLst/>
          </a:prstGeom>
          <a:noFill/>
          <a:ln>
            <a:noFill/>
          </a:ln>
        </p:spPr>
      </p:pic>
      <p:pic>
        <p:nvPicPr>
          <p:cNvPr id="225" name="Google Shape;225;p44"/>
          <p:cNvPicPr preferRelativeResize="0"/>
          <p:nvPr/>
        </p:nvPicPr>
        <p:blipFill>
          <a:blip r:embed="rId6">
            <a:alphaModFix/>
          </a:blip>
          <a:stretch>
            <a:fillRect/>
          </a:stretch>
        </p:blipFill>
        <p:spPr>
          <a:xfrm>
            <a:off x="7052288" y="3172450"/>
            <a:ext cx="1785175" cy="1862350"/>
          </a:xfrm>
          <a:prstGeom prst="rect">
            <a:avLst/>
          </a:prstGeom>
          <a:noFill/>
          <a:ln>
            <a:noFill/>
          </a:ln>
        </p:spPr>
      </p:pic>
    </p:spTree>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535</Words>
  <Application>Microsoft Office PowerPoint</Application>
  <PresentationFormat>On-screen Show (16:9)</PresentationFormat>
  <Paragraphs>51</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Montserrat</vt:lpstr>
      <vt:lpstr>Montserrat ExtraLight</vt:lpstr>
      <vt:lpstr>Montserrat Medium</vt:lpstr>
      <vt:lpstr>Montserrat ExtraBold</vt:lpstr>
      <vt:lpstr>Arial</vt:lpstr>
      <vt:lpstr>Futuristic Background by Slidesgo</vt:lpstr>
      <vt:lpstr>Team 7</vt:lpstr>
      <vt:lpstr>Topic: Transient Heat Conduction </vt:lpstr>
      <vt:lpstr>Heat Transfer Problem Setup </vt:lpstr>
      <vt:lpstr>Solution and Procedure </vt:lpstr>
      <vt:lpstr>Code Documentation</vt:lpstr>
      <vt:lpstr>Solution</vt:lpstr>
      <vt:lpstr>Applications</vt:lpstr>
      <vt:lpstr>Conclusion &amp; Recommendations</vt:lpstr>
      <vt:lpstr>Appendix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7</dc:title>
  <dc:creator>Eric Rios</dc:creator>
  <cp:lastModifiedBy>Eric Rios</cp:lastModifiedBy>
  <cp:revision>3</cp:revision>
  <dcterms:modified xsi:type="dcterms:W3CDTF">2021-05-06T22:04:01Z</dcterms:modified>
</cp:coreProperties>
</file>